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4"/>
  </p:sldMasterIdLst>
  <p:notesMasterIdLst>
    <p:notesMasterId r:id="rId15"/>
  </p:notesMasterIdLst>
  <p:handoutMasterIdLst>
    <p:handoutMasterId r:id="rId16"/>
  </p:handoutMasterIdLst>
  <p:sldIdLst>
    <p:sldId id="306" r:id="rId5"/>
    <p:sldId id="307" r:id="rId6"/>
    <p:sldId id="311" r:id="rId7"/>
    <p:sldId id="313" r:id="rId8"/>
    <p:sldId id="309" r:id="rId9"/>
    <p:sldId id="310" r:id="rId10"/>
    <p:sldId id="305" r:id="rId11"/>
    <p:sldId id="316" r:id="rId12"/>
    <p:sldId id="315" r:id="rId13"/>
    <p:sldId id="317" r:id="rId14"/>
  </p:sldIdLst>
  <p:sldSz cx="12192000" cy="6858000"/>
  <p:notesSz cx="6858000" cy="9144000"/>
  <p:defaultTextStyle>
    <a:defPPr rtl="0"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92" userDrawn="1">
          <p15:clr>
            <a:srgbClr val="A4A3A4"/>
          </p15:clr>
        </p15:guide>
        <p15:guide id="2" pos="7056" userDrawn="1">
          <p15:clr>
            <a:srgbClr val="A4A3A4"/>
          </p15:clr>
        </p15:guide>
        <p15:guide id="3" orient="horz" pos="31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CBBC63-74F4-4677-AAB2-7816C93030AE}" v="79" dt="2025-10-11T08:02:39.6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4626" autoAdjust="0"/>
  </p:normalViewPr>
  <p:slideViewPr>
    <p:cSldViewPr snapToGrid="0">
      <p:cViewPr varScale="1">
        <p:scale>
          <a:sx n="121" d="100"/>
          <a:sy n="121" d="100"/>
        </p:scale>
        <p:origin x="784" y="168"/>
      </p:cViewPr>
      <p:guideLst>
        <p:guide orient="horz" pos="1392"/>
        <p:guide pos="7056"/>
        <p:guide orient="horz"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79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72703F-EB58-4B0C-8B2A-EDF2A51B2C6C}" type="doc">
      <dgm:prSet loTypeId="urn:microsoft.com/office/officeart/2005/8/layout/hProcess7" loCatId="list" qsTypeId="urn:microsoft.com/office/officeart/2005/8/quickstyle/simple1" qsCatId="simple" csTypeId="urn:microsoft.com/office/officeart/2005/8/colors/colorful2" csCatId="colorful" phldr="1"/>
      <dgm:spPr/>
      <dgm:t>
        <a:bodyPr rtlCol="0"/>
        <a:lstStyle/>
        <a:p>
          <a:pPr rtl="0"/>
          <a:endParaRPr lang="en-US"/>
        </a:p>
      </dgm:t>
    </dgm:pt>
    <dgm:pt modelId="{23CA95F9-8BCF-40C1-B842-BCFFD43632F6}">
      <dgm:prSet/>
      <dgm:spPr/>
      <dgm:t>
        <a:bodyPr rtlCol="0"/>
        <a:lstStyle/>
        <a:p>
          <a:r>
            <a:rPr lang="en-GB" noProof="0" dirty="0">
              <a:solidFill>
                <a:schemeClr val="bg1"/>
              </a:solidFill>
            </a:rPr>
            <a:t>Raise and mobilise </a:t>
          </a:r>
        </a:p>
      </dgm:t>
    </dgm:pt>
    <dgm:pt modelId="{FC4F4986-5DCD-4DC2-B7FD-2C5FABEF9979}" type="parTrans" cxnId="{E6EDE7CF-5B3F-4E2C-99EE-D5462F0EC9CE}">
      <dgm:prSet/>
      <dgm:spPr/>
      <dgm:t>
        <a:bodyPr rtlCol="0"/>
        <a:lstStyle/>
        <a:p>
          <a:pPr rtl="0"/>
          <a:endParaRPr lang="en-GB" noProof="0" dirty="0"/>
        </a:p>
      </dgm:t>
    </dgm:pt>
    <dgm:pt modelId="{D868EA7F-D868-4231-86D5-66D9B2DF2F62}" type="sibTrans" cxnId="{E6EDE7CF-5B3F-4E2C-99EE-D5462F0EC9CE}">
      <dgm:prSet/>
      <dgm:spPr/>
      <dgm:t>
        <a:bodyPr rtlCol="0"/>
        <a:lstStyle/>
        <a:p>
          <a:pPr rtl="0"/>
          <a:endParaRPr lang="en-GB" noProof="0" dirty="0"/>
        </a:p>
      </dgm:t>
    </dgm:pt>
    <dgm:pt modelId="{1E293C9C-50F7-4DF0-A45F-EF6AA41E15B2}">
      <dgm:prSet/>
      <dgm:spPr>
        <a:solidFill>
          <a:srgbClr val="00B050"/>
        </a:solidFill>
        <a:ln>
          <a:solidFill>
            <a:schemeClr val="bg1"/>
          </a:solidFill>
        </a:ln>
      </dgm:spPr>
      <dgm:t>
        <a:bodyPr rtlCol="0"/>
        <a:lstStyle/>
        <a:p>
          <a:r>
            <a:rPr lang="en-GB" noProof="0" dirty="0">
              <a:solidFill>
                <a:schemeClr val="bg1"/>
              </a:solidFill>
            </a:rPr>
            <a:t>Activation </a:t>
          </a:r>
        </a:p>
      </dgm:t>
    </dgm:pt>
    <dgm:pt modelId="{04936CC5-1B2F-4620-ABDF-F195956C3F4A}" type="parTrans" cxnId="{A7E7000F-0D10-4D88-844F-C9CB2A6A39DA}">
      <dgm:prSet/>
      <dgm:spPr/>
      <dgm:t>
        <a:bodyPr rtlCol="0"/>
        <a:lstStyle/>
        <a:p>
          <a:pPr rtl="0"/>
          <a:endParaRPr lang="en-GB" noProof="0" dirty="0"/>
        </a:p>
      </dgm:t>
    </dgm:pt>
    <dgm:pt modelId="{E019F05B-61F4-4915-9D10-5D6F328EA591}" type="sibTrans" cxnId="{A7E7000F-0D10-4D88-844F-C9CB2A6A39DA}">
      <dgm:prSet/>
      <dgm:spPr/>
      <dgm:t>
        <a:bodyPr rtlCol="0"/>
        <a:lstStyle/>
        <a:p>
          <a:pPr rtl="0"/>
          <a:endParaRPr lang="en-GB" noProof="0" dirty="0"/>
        </a:p>
      </dgm:t>
    </dgm:pt>
    <dgm:pt modelId="{DA3F2F2F-B5A8-4CFD-ABCE-1BC48CD913AF}">
      <dgm:prSet/>
      <dgm:spPr>
        <a:solidFill>
          <a:srgbClr val="C00000"/>
        </a:solidFill>
        <a:ln>
          <a:solidFill>
            <a:schemeClr val="bg1"/>
          </a:solidFill>
        </a:ln>
      </dgm:spPr>
      <dgm:t>
        <a:bodyPr rtlCol="0"/>
        <a:lstStyle/>
        <a:p>
          <a:r>
            <a:rPr lang="en-GB" noProof="0" dirty="0">
              <a:solidFill>
                <a:schemeClr val="bg1"/>
              </a:solidFill>
            </a:rPr>
            <a:t>Priming </a:t>
          </a:r>
        </a:p>
      </dgm:t>
    </dgm:pt>
    <dgm:pt modelId="{D4AFA5E0-6624-49A6-B10B-4FFA7483C001}" type="parTrans" cxnId="{307321D6-32A9-4F29-A35B-8328C6417311}">
      <dgm:prSet/>
      <dgm:spPr/>
      <dgm:t>
        <a:bodyPr rtlCol="0"/>
        <a:lstStyle/>
        <a:p>
          <a:pPr rtl="0"/>
          <a:endParaRPr lang="en-GB" noProof="0" dirty="0"/>
        </a:p>
      </dgm:t>
    </dgm:pt>
    <dgm:pt modelId="{038FE749-6004-418E-86C7-7C1B1D7930F4}" type="sibTrans" cxnId="{307321D6-32A9-4F29-A35B-8328C6417311}">
      <dgm:prSet/>
      <dgm:spPr/>
      <dgm:t>
        <a:bodyPr rtlCol="0"/>
        <a:lstStyle/>
        <a:p>
          <a:pPr rtl="0"/>
          <a:endParaRPr lang="en-GB" noProof="0" dirty="0"/>
        </a:p>
      </dgm:t>
    </dgm:pt>
    <dgm:pt modelId="{C015C343-2097-4BE8-A89F-D127BC9BD704}" type="pres">
      <dgm:prSet presAssocID="{5C72703F-EB58-4B0C-8B2A-EDF2A51B2C6C}" presName="Name0" presStyleCnt="0">
        <dgm:presLayoutVars>
          <dgm:dir/>
          <dgm:animLvl val="lvl"/>
          <dgm:resizeHandles val="exact"/>
        </dgm:presLayoutVars>
      </dgm:prSet>
      <dgm:spPr/>
    </dgm:pt>
    <dgm:pt modelId="{73D4541B-2629-4ECF-9743-09689D7C7B63}" type="pres">
      <dgm:prSet presAssocID="{23CA95F9-8BCF-40C1-B842-BCFFD43632F6}" presName="compositeNode" presStyleCnt="0">
        <dgm:presLayoutVars>
          <dgm:bulletEnabled val="1"/>
        </dgm:presLayoutVars>
      </dgm:prSet>
      <dgm:spPr/>
    </dgm:pt>
    <dgm:pt modelId="{9A588BA7-C3E0-48D5-A2CA-7FDCCBACA750}" type="pres">
      <dgm:prSet presAssocID="{23CA95F9-8BCF-40C1-B842-BCFFD43632F6}" presName="bgRect" presStyleLbl="node1" presStyleIdx="0" presStyleCnt="3"/>
      <dgm:spPr/>
    </dgm:pt>
    <dgm:pt modelId="{655B18F8-7E4F-4062-9D97-23A76F7C710E}" type="pres">
      <dgm:prSet presAssocID="{23CA95F9-8BCF-40C1-B842-BCFFD43632F6}" presName="parentNode" presStyleLbl="node1" presStyleIdx="0" presStyleCnt="3">
        <dgm:presLayoutVars>
          <dgm:chMax val="0"/>
          <dgm:bulletEnabled val="1"/>
        </dgm:presLayoutVars>
      </dgm:prSet>
      <dgm:spPr/>
    </dgm:pt>
    <dgm:pt modelId="{06E9F2AB-1955-4920-88C3-F6F2DA3E0903}" type="pres">
      <dgm:prSet presAssocID="{D868EA7F-D868-4231-86D5-66D9B2DF2F62}" presName="hSp" presStyleCnt="0"/>
      <dgm:spPr/>
    </dgm:pt>
    <dgm:pt modelId="{2F2CD0DE-8CD1-4254-834F-E5EA469D5E43}" type="pres">
      <dgm:prSet presAssocID="{D868EA7F-D868-4231-86D5-66D9B2DF2F62}" presName="vProcSp" presStyleCnt="0"/>
      <dgm:spPr/>
    </dgm:pt>
    <dgm:pt modelId="{6DFC9C94-6583-4235-B90C-BC92F54AA471}" type="pres">
      <dgm:prSet presAssocID="{D868EA7F-D868-4231-86D5-66D9B2DF2F62}" presName="vSp1" presStyleCnt="0"/>
      <dgm:spPr/>
    </dgm:pt>
    <dgm:pt modelId="{3B7E79DC-AD53-484D-9104-4F312D374EA4}" type="pres">
      <dgm:prSet presAssocID="{D868EA7F-D868-4231-86D5-66D9B2DF2F62}" presName="simulatedConn" presStyleLbl="solidFgAcc1" presStyleIdx="0" presStyleCnt="2"/>
      <dgm:spPr/>
    </dgm:pt>
    <dgm:pt modelId="{37E9F778-F2B8-41AE-852D-15A6B7792CD6}" type="pres">
      <dgm:prSet presAssocID="{D868EA7F-D868-4231-86D5-66D9B2DF2F62}" presName="vSp2" presStyleCnt="0"/>
      <dgm:spPr/>
    </dgm:pt>
    <dgm:pt modelId="{58E053D9-998A-4E40-978D-F381FDF09A32}" type="pres">
      <dgm:prSet presAssocID="{D868EA7F-D868-4231-86D5-66D9B2DF2F62}" presName="sibTrans" presStyleCnt="0"/>
      <dgm:spPr/>
    </dgm:pt>
    <dgm:pt modelId="{08B3FE27-EE7F-4074-BEDF-CD8C172A5DC7}" type="pres">
      <dgm:prSet presAssocID="{1E293C9C-50F7-4DF0-A45F-EF6AA41E15B2}" presName="compositeNode" presStyleCnt="0">
        <dgm:presLayoutVars>
          <dgm:bulletEnabled val="1"/>
        </dgm:presLayoutVars>
      </dgm:prSet>
      <dgm:spPr/>
    </dgm:pt>
    <dgm:pt modelId="{2415712B-72B4-479C-8E27-08522F628AD6}" type="pres">
      <dgm:prSet presAssocID="{1E293C9C-50F7-4DF0-A45F-EF6AA41E15B2}" presName="bgRect" presStyleLbl="node1" presStyleIdx="1" presStyleCnt="3"/>
      <dgm:spPr/>
    </dgm:pt>
    <dgm:pt modelId="{AF190704-4BC0-4B33-BBDE-53DE48301197}" type="pres">
      <dgm:prSet presAssocID="{1E293C9C-50F7-4DF0-A45F-EF6AA41E15B2}" presName="parentNode" presStyleLbl="node1" presStyleIdx="1" presStyleCnt="3">
        <dgm:presLayoutVars>
          <dgm:chMax val="0"/>
          <dgm:bulletEnabled val="1"/>
        </dgm:presLayoutVars>
      </dgm:prSet>
      <dgm:spPr/>
    </dgm:pt>
    <dgm:pt modelId="{1D53C11D-C89B-43D8-8CC6-85892E2483D2}" type="pres">
      <dgm:prSet presAssocID="{E019F05B-61F4-4915-9D10-5D6F328EA591}" presName="hSp" presStyleCnt="0"/>
      <dgm:spPr/>
    </dgm:pt>
    <dgm:pt modelId="{59DB6766-5FAB-46EE-A569-29BB24AE388C}" type="pres">
      <dgm:prSet presAssocID="{E019F05B-61F4-4915-9D10-5D6F328EA591}" presName="vProcSp" presStyleCnt="0"/>
      <dgm:spPr/>
    </dgm:pt>
    <dgm:pt modelId="{E7DCB7A1-E757-447E-A27D-E183015AEE0A}" type="pres">
      <dgm:prSet presAssocID="{E019F05B-61F4-4915-9D10-5D6F328EA591}" presName="vSp1" presStyleCnt="0"/>
      <dgm:spPr/>
    </dgm:pt>
    <dgm:pt modelId="{E6A9FB7D-8A38-482D-A51B-7554087BC3C0}" type="pres">
      <dgm:prSet presAssocID="{E019F05B-61F4-4915-9D10-5D6F328EA591}" presName="simulatedConn" presStyleLbl="solidFgAcc1" presStyleIdx="1" presStyleCnt="2"/>
      <dgm:spPr/>
    </dgm:pt>
    <dgm:pt modelId="{3DE2E82E-DB26-4651-B92D-A8EBCC25F59D}" type="pres">
      <dgm:prSet presAssocID="{E019F05B-61F4-4915-9D10-5D6F328EA591}" presName="vSp2" presStyleCnt="0"/>
      <dgm:spPr/>
    </dgm:pt>
    <dgm:pt modelId="{38352E52-AE3A-4B1A-8243-E8CC7D254B53}" type="pres">
      <dgm:prSet presAssocID="{E019F05B-61F4-4915-9D10-5D6F328EA591}" presName="sibTrans" presStyleCnt="0"/>
      <dgm:spPr/>
    </dgm:pt>
    <dgm:pt modelId="{F88A23C2-1456-4EEF-9F96-05D164485E34}" type="pres">
      <dgm:prSet presAssocID="{DA3F2F2F-B5A8-4CFD-ABCE-1BC48CD913AF}" presName="compositeNode" presStyleCnt="0">
        <dgm:presLayoutVars>
          <dgm:bulletEnabled val="1"/>
        </dgm:presLayoutVars>
      </dgm:prSet>
      <dgm:spPr/>
    </dgm:pt>
    <dgm:pt modelId="{1A3B40D3-0BCD-40A0-91AC-99508FD1E09D}" type="pres">
      <dgm:prSet presAssocID="{DA3F2F2F-B5A8-4CFD-ABCE-1BC48CD913AF}" presName="bgRect" presStyleLbl="node1" presStyleIdx="2" presStyleCnt="3"/>
      <dgm:spPr/>
    </dgm:pt>
    <dgm:pt modelId="{51126EE9-4335-4A42-AA5E-F5C9B0935D77}" type="pres">
      <dgm:prSet presAssocID="{DA3F2F2F-B5A8-4CFD-ABCE-1BC48CD913AF}" presName="parentNode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7E7000F-0D10-4D88-844F-C9CB2A6A39DA}" srcId="{5C72703F-EB58-4B0C-8B2A-EDF2A51B2C6C}" destId="{1E293C9C-50F7-4DF0-A45F-EF6AA41E15B2}" srcOrd="1" destOrd="0" parTransId="{04936CC5-1B2F-4620-ABDF-F195956C3F4A}" sibTransId="{E019F05B-61F4-4915-9D10-5D6F328EA591}"/>
    <dgm:cxn modelId="{EF447E23-BA31-4486-B36B-2232FFF9472F}" type="presOf" srcId="{23CA95F9-8BCF-40C1-B842-BCFFD43632F6}" destId="{655B18F8-7E4F-4062-9D97-23A76F7C710E}" srcOrd="1" destOrd="0" presId="urn:microsoft.com/office/officeart/2005/8/layout/hProcess7"/>
    <dgm:cxn modelId="{9FB30341-07CC-4341-8631-1A0F697EB262}" type="presOf" srcId="{5C72703F-EB58-4B0C-8B2A-EDF2A51B2C6C}" destId="{C015C343-2097-4BE8-A89F-D127BC9BD704}" srcOrd="0" destOrd="0" presId="urn:microsoft.com/office/officeart/2005/8/layout/hProcess7"/>
    <dgm:cxn modelId="{9AF3A859-525C-4BC6-8599-69A9EE1AE7CD}" type="presOf" srcId="{DA3F2F2F-B5A8-4CFD-ABCE-1BC48CD913AF}" destId="{1A3B40D3-0BCD-40A0-91AC-99508FD1E09D}" srcOrd="0" destOrd="0" presId="urn:microsoft.com/office/officeart/2005/8/layout/hProcess7"/>
    <dgm:cxn modelId="{4118F764-EC5B-474D-A8D2-75A8BDD9FA6E}" type="presOf" srcId="{1E293C9C-50F7-4DF0-A45F-EF6AA41E15B2}" destId="{2415712B-72B4-479C-8E27-08522F628AD6}" srcOrd="0" destOrd="0" presId="urn:microsoft.com/office/officeart/2005/8/layout/hProcess7"/>
    <dgm:cxn modelId="{8008A88A-D54A-4EC2-9E7D-B385BB6B3AD4}" type="presOf" srcId="{DA3F2F2F-B5A8-4CFD-ABCE-1BC48CD913AF}" destId="{51126EE9-4335-4A42-AA5E-F5C9B0935D77}" srcOrd="1" destOrd="0" presId="urn:microsoft.com/office/officeart/2005/8/layout/hProcess7"/>
    <dgm:cxn modelId="{FDFE0FA8-84F6-4A22-AA93-AA1C2C9A892B}" type="presOf" srcId="{1E293C9C-50F7-4DF0-A45F-EF6AA41E15B2}" destId="{AF190704-4BC0-4B33-BBDE-53DE48301197}" srcOrd="1" destOrd="0" presId="urn:microsoft.com/office/officeart/2005/8/layout/hProcess7"/>
    <dgm:cxn modelId="{768B9CB3-2EBF-497D-A7CD-15915CAB9904}" type="presOf" srcId="{23CA95F9-8BCF-40C1-B842-BCFFD43632F6}" destId="{9A588BA7-C3E0-48D5-A2CA-7FDCCBACA750}" srcOrd="0" destOrd="0" presId="urn:microsoft.com/office/officeart/2005/8/layout/hProcess7"/>
    <dgm:cxn modelId="{E6EDE7CF-5B3F-4E2C-99EE-D5462F0EC9CE}" srcId="{5C72703F-EB58-4B0C-8B2A-EDF2A51B2C6C}" destId="{23CA95F9-8BCF-40C1-B842-BCFFD43632F6}" srcOrd="0" destOrd="0" parTransId="{FC4F4986-5DCD-4DC2-B7FD-2C5FABEF9979}" sibTransId="{D868EA7F-D868-4231-86D5-66D9B2DF2F62}"/>
    <dgm:cxn modelId="{307321D6-32A9-4F29-A35B-8328C6417311}" srcId="{5C72703F-EB58-4B0C-8B2A-EDF2A51B2C6C}" destId="{DA3F2F2F-B5A8-4CFD-ABCE-1BC48CD913AF}" srcOrd="2" destOrd="0" parTransId="{D4AFA5E0-6624-49A6-B10B-4FFA7483C001}" sibTransId="{038FE749-6004-418E-86C7-7C1B1D7930F4}"/>
    <dgm:cxn modelId="{4FBC98EF-F7B3-4B90-9EBB-E5814C5D33F5}" type="presParOf" srcId="{C015C343-2097-4BE8-A89F-D127BC9BD704}" destId="{73D4541B-2629-4ECF-9743-09689D7C7B63}" srcOrd="0" destOrd="0" presId="urn:microsoft.com/office/officeart/2005/8/layout/hProcess7"/>
    <dgm:cxn modelId="{46335C83-CF99-469C-9693-6C15A813EEE3}" type="presParOf" srcId="{73D4541B-2629-4ECF-9743-09689D7C7B63}" destId="{9A588BA7-C3E0-48D5-A2CA-7FDCCBACA750}" srcOrd="0" destOrd="0" presId="urn:microsoft.com/office/officeart/2005/8/layout/hProcess7"/>
    <dgm:cxn modelId="{2593379E-8565-47FA-8674-093417D8A5B2}" type="presParOf" srcId="{73D4541B-2629-4ECF-9743-09689D7C7B63}" destId="{655B18F8-7E4F-4062-9D97-23A76F7C710E}" srcOrd="1" destOrd="0" presId="urn:microsoft.com/office/officeart/2005/8/layout/hProcess7"/>
    <dgm:cxn modelId="{AC1939DC-28D7-4E25-9677-5DB8C72449A6}" type="presParOf" srcId="{C015C343-2097-4BE8-A89F-D127BC9BD704}" destId="{06E9F2AB-1955-4920-88C3-F6F2DA3E0903}" srcOrd="1" destOrd="0" presId="urn:microsoft.com/office/officeart/2005/8/layout/hProcess7"/>
    <dgm:cxn modelId="{8D7FED5E-1590-4E74-ACB5-0067BA9162B8}" type="presParOf" srcId="{C015C343-2097-4BE8-A89F-D127BC9BD704}" destId="{2F2CD0DE-8CD1-4254-834F-E5EA469D5E43}" srcOrd="2" destOrd="0" presId="urn:microsoft.com/office/officeart/2005/8/layout/hProcess7"/>
    <dgm:cxn modelId="{50DEEFC8-8294-44A9-ABB5-692357C57863}" type="presParOf" srcId="{2F2CD0DE-8CD1-4254-834F-E5EA469D5E43}" destId="{6DFC9C94-6583-4235-B90C-BC92F54AA471}" srcOrd="0" destOrd="0" presId="urn:microsoft.com/office/officeart/2005/8/layout/hProcess7"/>
    <dgm:cxn modelId="{81FE7F55-2C73-4DF3-9741-B0730C3AB215}" type="presParOf" srcId="{2F2CD0DE-8CD1-4254-834F-E5EA469D5E43}" destId="{3B7E79DC-AD53-484D-9104-4F312D374EA4}" srcOrd="1" destOrd="0" presId="urn:microsoft.com/office/officeart/2005/8/layout/hProcess7"/>
    <dgm:cxn modelId="{C04899EF-9F3B-4E17-ACB4-4E933A7AC63F}" type="presParOf" srcId="{2F2CD0DE-8CD1-4254-834F-E5EA469D5E43}" destId="{37E9F778-F2B8-41AE-852D-15A6B7792CD6}" srcOrd="2" destOrd="0" presId="urn:microsoft.com/office/officeart/2005/8/layout/hProcess7"/>
    <dgm:cxn modelId="{FE978D13-A53B-4B40-98D6-0F27BCA81130}" type="presParOf" srcId="{C015C343-2097-4BE8-A89F-D127BC9BD704}" destId="{58E053D9-998A-4E40-978D-F381FDF09A32}" srcOrd="3" destOrd="0" presId="urn:microsoft.com/office/officeart/2005/8/layout/hProcess7"/>
    <dgm:cxn modelId="{D7A678BB-F34D-4592-BAA8-987EE2829E0F}" type="presParOf" srcId="{C015C343-2097-4BE8-A89F-D127BC9BD704}" destId="{08B3FE27-EE7F-4074-BEDF-CD8C172A5DC7}" srcOrd="4" destOrd="0" presId="urn:microsoft.com/office/officeart/2005/8/layout/hProcess7"/>
    <dgm:cxn modelId="{FB86F7A1-0955-418D-96A5-03C5588334C6}" type="presParOf" srcId="{08B3FE27-EE7F-4074-BEDF-CD8C172A5DC7}" destId="{2415712B-72B4-479C-8E27-08522F628AD6}" srcOrd="0" destOrd="0" presId="urn:microsoft.com/office/officeart/2005/8/layout/hProcess7"/>
    <dgm:cxn modelId="{1C964EE8-05BB-4802-BFE0-8EEF2136470A}" type="presParOf" srcId="{08B3FE27-EE7F-4074-BEDF-CD8C172A5DC7}" destId="{AF190704-4BC0-4B33-BBDE-53DE48301197}" srcOrd="1" destOrd="0" presId="urn:microsoft.com/office/officeart/2005/8/layout/hProcess7"/>
    <dgm:cxn modelId="{53851D67-C8D5-4D6A-B275-64B0BB92584C}" type="presParOf" srcId="{C015C343-2097-4BE8-A89F-D127BC9BD704}" destId="{1D53C11D-C89B-43D8-8CC6-85892E2483D2}" srcOrd="5" destOrd="0" presId="urn:microsoft.com/office/officeart/2005/8/layout/hProcess7"/>
    <dgm:cxn modelId="{0E06FD13-46D1-486A-ACF5-0892BB500669}" type="presParOf" srcId="{C015C343-2097-4BE8-A89F-D127BC9BD704}" destId="{59DB6766-5FAB-46EE-A569-29BB24AE388C}" srcOrd="6" destOrd="0" presId="urn:microsoft.com/office/officeart/2005/8/layout/hProcess7"/>
    <dgm:cxn modelId="{A19BBF70-99EF-4A12-9A5C-6475355118CA}" type="presParOf" srcId="{59DB6766-5FAB-46EE-A569-29BB24AE388C}" destId="{E7DCB7A1-E757-447E-A27D-E183015AEE0A}" srcOrd="0" destOrd="0" presId="urn:microsoft.com/office/officeart/2005/8/layout/hProcess7"/>
    <dgm:cxn modelId="{4BE44268-03E8-4E55-9EDE-1750D381801C}" type="presParOf" srcId="{59DB6766-5FAB-46EE-A569-29BB24AE388C}" destId="{E6A9FB7D-8A38-482D-A51B-7554087BC3C0}" srcOrd="1" destOrd="0" presId="urn:microsoft.com/office/officeart/2005/8/layout/hProcess7"/>
    <dgm:cxn modelId="{F7A45C97-7B2B-49E8-915F-96ABFCCFE6AA}" type="presParOf" srcId="{59DB6766-5FAB-46EE-A569-29BB24AE388C}" destId="{3DE2E82E-DB26-4651-B92D-A8EBCC25F59D}" srcOrd="2" destOrd="0" presId="urn:microsoft.com/office/officeart/2005/8/layout/hProcess7"/>
    <dgm:cxn modelId="{5AE5E492-E337-49F4-A845-5AB6A49829F6}" type="presParOf" srcId="{C015C343-2097-4BE8-A89F-D127BC9BD704}" destId="{38352E52-AE3A-4B1A-8243-E8CC7D254B53}" srcOrd="7" destOrd="0" presId="urn:microsoft.com/office/officeart/2005/8/layout/hProcess7"/>
    <dgm:cxn modelId="{EAFD1382-2904-4497-88BB-E583616784CB}" type="presParOf" srcId="{C015C343-2097-4BE8-A89F-D127BC9BD704}" destId="{F88A23C2-1456-4EEF-9F96-05D164485E34}" srcOrd="8" destOrd="0" presId="urn:microsoft.com/office/officeart/2005/8/layout/hProcess7"/>
    <dgm:cxn modelId="{79F36682-087B-4C8A-A861-A76A2BFA7E17}" type="presParOf" srcId="{F88A23C2-1456-4EEF-9F96-05D164485E34}" destId="{1A3B40D3-0BCD-40A0-91AC-99508FD1E09D}" srcOrd="0" destOrd="0" presId="urn:microsoft.com/office/officeart/2005/8/layout/hProcess7"/>
    <dgm:cxn modelId="{E2ECD2C0-14CA-49A2-AA85-589DF916A696}" type="presParOf" srcId="{F88A23C2-1456-4EEF-9F96-05D164485E34}" destId="{51126EE9-4335-4A42-AA5E-F5C9B0935D77}" srcOrd="1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72703F-EB58-4B0C-8B2A-EDF2A51B2C6C}" type="doc">
      <dgm:prSet loTypeId="urn:microsoft.com/office/officeart/2005/8/layout/hProcess7" loCatId="list" qsTypeId="urn:microsoft.com/office/officeart/2005/8/quickstyle/simple1" qsCatId="simple" csTypeId="urn:microsoft.com/office/officeart/2005/8/colors/colorful2" csCatId="colorful" phldr="1"/>
      <dgm:spPr/>
      <dgm:t>
        <a:bodyPr rtlCol="0"/>
        <a:lstStyle/>
        <a:p>
          <a:pPr rtl="0"/>
          <a:endParaRPr lang="en-US"/>
        </a:p>
      </dgm:t>
    </dgm:pt>
    <dgm:pt modelId="{23CA95F9-8BCF-40C1-B842-BCFFD43632F6}">
      <dgm:prSet/>
      <dgm:spPr/>
      <dgm:t>
        <a:bodyPr rtlCol="0"/>
        <a:lstStyle/>
        <a:p>
          <a:r>
            <a:rPr lang="en-GB" noProof="0" dirty="0">
              <a:solidFill>
                <a:schemeClr val="bg1"/>
              </a:solidFill>
            </a:rPr>
            <a:t>Raise and mobilise </a:t>
          </a:r>
        </a:p>
      </dgm:t>
    </dgm:pt>
    <dgm:pt modelId="{FC4F4986-5DCD-4DC2-B7FD-2C5FABEF9979}" type="parTrans" cxnId="{E6EDE7CF-5B3F-4E2C-99EE-D5462F0EC9CE}">
      <dgm:prSet/>
      <dgm:spPr/>
      <dgm:t>
        <a:bodyPr rtlCol="0"/>
        <a:lstStyle/>
        <a:p>
          <a:pPr rtl="0"/>
          <a:endParaRPr lang="en-GB" noProof="0" dirty="0"/>
        </a:p>
      </dgm:t>
    </dgm:pt>
    <dgm:pt modelId="{D868EA7F-D868-4231-86D5-66D9B2DF2F62}" type="sibTrans" cxnId="{E6EDE7CF-5B3F-4E2C-99EE-D5462F0EC9CE}">
      <dgm:prSet/>
      <dgm:spPr/>
      <dgm:t>
        <a:bodyPr rtlCol="0"/>
        <a:lstStyle/>
        <a:p>
          <a:pPr rtl="0"/>
          <a:endParaRPr lang="en-GB" noProof="0" dirty="0"/>
        </a:p>
      </dgm:t>
    </dgm:pt>
    <dgm:pt modelId="{1E293C9C-50F7-4DF0-A45F-EF6AA41E15B2}">
      <dgm:prSet/>
      <dgm:spPr>
        <a:solidFill>
          <a:srgbClr val="00B050"/>
        </a:solidFill>
        <a:ln>
          <a:solidFill>
            <a:schemeClr val="bg1"/>
          </a:solidFill>
        </a:ln>
      </dgm:spPr>
      <dgm:t>
        <a:bodyPr rtlCol="0"/>
        <a:lstStyle/>
        <a:p>
          <a:r>
            <a:rPr lang="en-GB" noProof="0" dirty="0">
              <a:solidFill>
                <a:schemeClr val="bg1"/>
              </a:solidFill>
            </a:rPr>
            <a:t>Activation </a:t>
          </a:r>
        </a:p>
      </dgm:t>
    </dgm:pt>
    <dgm:pt modelId="{04936CC5-1B2F-4620-ABDF-F195956C3F4A}" type="parTrans" cxnId="{A7E7000F-0D10-4D88-844F-C9CB2A6A39DA}">
      <dgm:prSet/>
      <dgm:spPr/>
      <dgm:t>
        <a:bodyPr rtlCol="0"/>
        <a:lstStyle/>
        <a:p>
          <a:pPr rtl="0"/>
          <a:endParaRPr lang="en-GB" noProof="0" dirty="0"/>
        </a:p>
      </dgm:t>
    </dgm:pt>
    <dgm:pt modelId="{E019F05B-61F4-4915-9D10-5D6F328EA591}" type="sibTrans" cxnId="{A7E7000F-0D10-4D88-844F-C9CB2A6A39DA}">
      <dgm:prSet/>
      <dgm:spPr/>
      <dgm:t>
        <a:bodyPr rtlCol="0"/>
        <a:lstStyle/>
        <a:p>
          <a:pPr rtl="0"/>
          <a:endParaRPr lang="en-GB" noProof="0" dirty="0"/>
        </a:p>
      </dgm:t>
    </dgm:pt>
    <dgm:pt modelId="{DA3F2F2F-B5A8-4CFD-ABCE-1BC48CD913AF}">
      <dgm:prSet/>
      <dgm:spPr>
        <a:solidFill>
          <a:srgbClr val="C00000"/>
        </a:solidFill>
        <a:ln>
          <a:solidFill>
            <a:schemeClr val="bg1"/>
          </a:solidFill>
        </a:ln>
      </dgm:spPr>
      <dgm:t>
        <a:bodyPr rtlCol="0"/>
        <a:lstStyle/>
        <a:p>
          <a:r>
            <a:rPr lang="en-GB" noProof="0" dirty="0">
              <a:solidFill>
                <a:schemeClr val="bg1"/>
              </a:solidFill>
            </a:rPr>
            <a:t>Priming </a:t>
          </a:r>
        </a:p>
      </dgm:t>
    </dgm:pt>
    <dgm:pt modelId="{D4AFA5E0-6624-49A6-B10B-4FFA7483C001}" type="parTrans" cxnId="{307321D6-32A9-4F29-A35B-8328C6417311}">
      <dgm:prSet/>
      <dgm:spPr/>
      <dgm:t>
        <a:bodyPr rtlCol="0"/>
        <a:lstStyle/>
        <a:p>
          <a:pPr rtl="0"/>
          <a:endParaRPr lang="en-GB" noProof="0" dirty="0"/>
        </a:p>
      </dgm:t>
    </dgm:pt>
    <dgm:pt modelId="{038FE749-6004-418E-86C7-7C1B1D7930F4}" type="sibTrans" cxnId="{307321D6-32A9-4F29-A35B-8328C6417311}">
      <dgm:prSet/>
      <dgm:spPr/>
      <dgm:t>
        <a:bodyPr rtlCol="0"/>
        <a:lstStyle/>
        <a:p>
          <a:pPr rtl="0"/>
          <a:endParaRPr lang="en-GB" noProof="0" dirty="0"/>
        </a:p>
      </dgm:t>
    </dgm:pt>
    <dgm:pt modelId="{C015C343-2097-4BE8-A89F-D127BC9BD704}" type="pres">
      <dgm:prSet presAssocID="{5C72703F-EB58-4B0C-8B2A-EDF2A51B2C6C}" presName="Name0" presStyleCnt="0">
        <dgm:presLayoutVars>
          <dgm:dir/>
          <dgm:animLvl val="lvl"/>
          <dgm:resizeHandles val="exact"/>
        </dgm:presLayoutVars>
      </dgm:prSet>
      <dgm:spPr/>
    </dgm:pt>
    <dgm:pt modelId="{73D4541B-2629-4ECF-9743-09689D7C7B63}" type="pres">
      <dgm:prSet presAssocID="{23CA95F9-8BCF-40C1-B842-BCFFD43632F6}" presName="compositeNode" presStyleCnt="0">
        <dgm:presLayoutVars>
          <dgm:bulletEnabled val="1"/>
        </dgm:presLayoutVars>
      </dgm:prSet>
      <dgm:spPr/>
    </dgm:pt>
    <dgm:pt modelId="{9A588BA7-C3E0-48D5-A2CA-7FDCCBACA750}" type="pres">
      <dgm:prSet presAssocID="{23CA95F9-8BCF-40C1-B842-BCFFD43632F6}" presName="bgRect" presStyleLbl="node1" presStyleIdx="0" presStyleCnt="3"/>
      <dgm:spPr/>
    </dgm:pt>
    <dgm:pt modelId="{655B18F8-7E4F-4062-9D97-23A76F7C710E}" type="pres">
      <dgm:prSet presAssocID="{23CA95F9-8BCF-40C1-B842-BCFFD43632F6}" presName="parentNode" presStyleLbl="node1" presStyleIdx="0" presStyleCnt="3">
        <dgm:presLayoutVars>
          <dgm:chMax val="0"/>
          <dgm:bulletEnabled val="1"/>
        </dgm:presLayoutVars>
      </dgm:prSet>
      <dgm:spPr/>
    </dgm:pt>
    <dgm:pt modelId="{06E9F2AB-1955-4920-88C3-F6F2DA3E0903}" type="pres">
      <dgm:prSet presAssocID="{D868EA7F-D868-4231-86D5-66D9B2DF2F62}" presName="hSp" presStyleCnt="0"/>
      <dgm:spPr/>
    </dgm:pt>
    <dgm:pt modelId="{2F2CD0DE-8CD1-4254-834F-E5EA469D5E43}" type="pres">
      <dgm:prSet presAssocID="{D868EA7F-D868-4231-86D5-66D9B2DF2F62}" presName="vProcSp" presStyleCnt="0"/>
      <dgm:spPr/>
    </dgm:pt>
    <dgm:pt modelId="{6DFC9C94-6583-4235-B90C-BC92F54AA471}" type="pres">
      <dgm:prSet presAssocID="{D868EA7F-D868-4231-86D5-66D9B2DF2F62}" presName="vSp1" presStyleCnt="0"/>
      <dgm:spPr/>
    </dgm:pt>
    <dgm:pt modelId="{3B7E79DC-AD53-484D-9104-4F312D374EA4}" type="pres">
      <dgm:prSet presAssocID="{D868EA7F-D868-4231-86D5-66D9B2DF2F62}" presName="simulatedConn" presStyleLbl="solidFgAcc1" presStyleIdx="0" presStyleCnt="2"/>
      <dgm:spPr/>
    </dgm:pt>
    <dgm:pt modelId="{37E9F778-F2B8-41AE-852D-15A6B7792CD6}" type="pres">
      <dgm:prSet presAssocID="{D868EA7F-D868-4231-86D5-66D9B2DF2F62}" presName="vSp2" presStyleCnt="0"/>
      <dgm:spPr/>
    </dgm:pt>
    <dgm:pt modelId="{58E053D9-998A-4E40-978D-F381FDF09A32}" type="pres">
      <dgm:prSet presAssocID="{D868EA7F-D868-4231-86D5-66D9B2DF2F62}" presName="sibTrans" presStyleCnt="0"/>
      <dgm:spPr/>
    </dgm:pt>
    <dgm:pt modelId="{08B3FE27-EE7F-4074-BEDF-CD8C172A5DC7}" type="pres">
      <dgm:prSet presAssocID="{1E293C9C-50F7-4DF0-A45F-EF6AA41E15B2}" presName="compositeNode" presStyleCnt="0">
        <dgm:presLayoutVars>
          <dgm:bulletEnabled val="1"/>
        </dgm:presLayoutVars>
      </dgm:prSet>
      <dgm:spPr/>
    </dgm:pt>
    <dgm:pt modelId="{2415712B-72B4-479C-8E27-08522F628AD6}" type="pres">
      <dgm:prSet presAssocID="{1E293C9C-50F7-4DF0-A45F-EF6AA41E15B2}" presName="bgRect" presStyleLbl="node1" presStyleIdx="1" presStyleCnt="3"/>
      <dgm:spPr/>
    </dgm:pt>
    <dgm:pt modelId="{AF190704-4BC0-4B33-BBDE-53DE48301197}" type="pres">
      <dgm:prSet presAssocID="{1E293C9C-50F7-4DF0-A45F-EF6AA41E15B2}" presName="parentNode" presStyleLbl="node1" presStyleIdx="1" presStyleCnt="3">
        <dgm:presLayoutVars>
          <dgm:chMax val="0"/>
          <dgm:bulletEnabled val="1"/>
        </dgm:presLayoutVars>
      </dgm:prSet>
      <dgm:spPr/>
    </dgm:pt>
    <dgm:pt modelId="{1D53C11D-C89B-43D8-8CC6-85892E2483D2}" type="pres">
      <dgm:prSet presAssocID="{E019F05B-61F4-4915-9D10-5D6F328EA591}" presName="hSp" presStyleCnt="0"/>
      <dgm:spPr/>
    </dgm:pt>
    <dgm:pt modelId="{59DB6766-5FAB-46EE-A569-29BB24AE388C}" type="pres">
      <dgm:prSet presAssocID="{E019F05B-61F4-4915-9D10-5D6F328EA591}" presName="vProcSp" presStyleCnt="0"/>
      <dgm:spPr/>
    </dgm:pt>
    <dgm:pt modelId="{E7DCB7A1-E757-447E-A27D-E183015AEE0A}" type="pres">
      <dgm:prSet presAssocID="{E019F05B-61F4-4915-9D10-5D6F328EA591}" presName="vSp1" presStyleCnt="0"/>
      <dgm:spPr/>
    </dgm:pt>
    <dgm:pt modelId="{E6A9FB7D-8A38-482D-A51B-7554087BC3C0}" type="pres">
      <dgm:prSet presAssocID="{E019F05B-61F4-4915-9D10-5D6F328EA591}" presName="simulatedConn" presStyleLbl="solidFgAcc1" presStyleIdx="1" presStyleCnt="2"/>
      <dgm:spPr/>
    </dgm:pt>
    <dgm:pt modelId="{3DE2E82E-DB26-4651-B92D-A8EBCC25F59D}" type="pres">
      <dgm:prSet presAssocID="{E019F05B-61F4-4915-9D10-5D6F328EA591}" presName="vSp2" presStyleCnt="0"/>
      <dgm:spPr/>
    </dgm:pt>
    <dgm:pt modelId="{38352E52-AE3A-4B1A-8243-E8CC7D254B53}" type="pres">
      <dgm:prSet presAssocID="{E019F05B-61F4-4915-9D10-5D6F328EA591}" presName="sibTrans" presStyleCnt="0"/>
      <dgm:spPr/>
    </dgm:pt>
    <dgm:pt modelId="{F88A23C2-1456-4EEF-9F96-05D164485E34}" type="pres">
      <dgm:prSet presAssocID="{DA3F2F2F-B5A8-4CFD-ABCE-1BC48CD913AF}" presName="compositeNode" presStyleCnt="0">
        <dgm:presLayoutVars>
          <dgm:bulletEnabled val="1"/>
        </dgm:presLayoutVars>
      </dgm:prSet>
      <dgm:spPr/>
    </dgm:pt>
    <dgm:pt modelId="{1A3B40D3-0BCD-40A0-91AC-99508FD1E09D}" type="pres">
      <dgm:prSet presAssocID="{DA3F2F2F-B5A8-4CFD-ABCE-1BC48CD913AF}" presName="bgRect" presStyleLbl="node1" presStyleIdx="2" presStyleCnt="3"/>
      <dgm:spPr/>
    </dgm:pt>
    <dgm:pt modelId="{51126EE9-4335-4A42-AA5E-F5C9B0935D77}" type="pres">
      <dgm:prSet presAssocID="{DA3F2F2F-B5A8-4CFD-ABCE-1BC48CD913AF}" presName="parentNode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7E7000F-0D10-4D88-844F-C9CB2A6A39DA}" srcId="{5C72703F-EB58-4B0C-8B2A-EDF2A51B2C6C}" destId="{1E293C9C-50F7-4DF0-A45F-EF6AA41E15B2}" srcOrd="1" destOrd="0" parTransId="{04936CC5-1B2F-4620-ABDF-F195956C3F4A}" sibTransId="{E019F05B-61F4-4915-9D10-5D6F328EA591}"/>
    <dgm:cxn modelId="{EF447E23-BA31-4486-B36B-2232FFF9472F}" type="presOf" srcId="{23CA95F9-8BCF-40C1-B842-BCFFD43632F6}" destId="{655B18F8-7E4F-4062-9D97-23A76F7C710E}" srcOrd="1" destOrd="0" presId="urn:microsoft.com/office/officeart/2005/8/layout/hProcess7"/>
    <dgm:cxn modelId="{9FB30341-07CC-4341-8631-1A0F697EB262}" type="presOf" srcId="{5C72703F-EB58-4B0C-8B2A-EDF2A51B2C6C}" destId="{C015C343-2097-4BE8-A89F-D127BC9BD704}" srcOrd="0" destOrd="0" presId="urn:microsoft.com/office/officeart/2005/8/layout/hProcess7"/>
    <dgm:cxn modelId="{9AF3A859-525C-4BC6-8599-69A9EE1AE7CD}" type="presOf" srcId="{DA3F2F2F-B5A8-4CFD-ABCE-1BC48CD913AF}" destId="{1A3B40D3-0BCD-40A0-91AC-99508FD1E09D}" srcOrd="0" destOrd="0" presId="urn:microsoft.com/office/officeart/2005/8/layout/hProcess7"/>
    <dgm:cxn modelId="{4118F764-EC5B-474D-A8D2-75A8BDD9FA6E}" type="presOf" srcId="{1E293C9C-50F7-4DF0-A45F-EF6AA41E15B2}" destId="{2415712B-72B4-479C-8E27-08522F628AD6}" srcOrd="0" destOrd="0" presId="urn:microsoft.com/office/officeart/2005/8/layout/hProcess7"/>
    <dgm:cxn modelId="{8008A88A-D54A-4EC2-9E7D-B385BB6B3AD4}" type="presOf" srcId="{DA3F2F2F-B5A8-4CFD-ABCE-1BC48CD913AF}" destId="{51126EE9-4335-4A42-AA5E-F5C9B0935D77}" srcOrd="1" destOrd="0" presId="urn:microsoft.com/office/officeart/2005/8/layout/hProcess7"/>
    <dgm:cxn modelId="{FDFE0FA8-84F6-4A22-AA93-AA1C2C9A892B}" type="presOf" srcId="{1E293C9C-50F7-4DF0-A45F-EF6AA41E15B2}" destId="{AF190704-4BC0-4B33-BBDE-53DE48301197}" srcOrd="1" destOrd="0" presId="urn:microsoft.com/office/officeart/2005/8/layout/hProcess7"/>
    <dgm:cxn modelId="{768B9CB3-2EBF-497D-A7CD-15915CAB9904}" type="presOf" srcId="{23CA95F9-8BCF-40C1-B842-BCFFD43632F6}" destId="{9A588BA7-C3E0-48D5-A2CA-7FDCCBACA750}" srcOrd="0" destOrd="0" presId="urn:microsoft.com/office/officeart/2005/8/layout/hProcess7"/>
    <dgm:cxn modelId="{E6EDE7CF-5B3F-4E2C-99EE-D5462F0EC9CE}" srcId="{5C72703F-EB58-4B0C-8B2A-EDF2A51B2C6C}" destId="{23CA95F9-8BCF-40C1-B842-BCFFD43632F6}" srcOrd="0" destOrd="0" parTransId="{FC4F4986-5DCD-4DC2-B7FD-2C5FABEF9979}" sibTransId="{D868EA7F-D868-4231-86D5-66D9B2DF2F62}"/>
    <dgm:cxn modelId="{307321D6-32A9-4F29-A35B-8328C6417311}" srcId="{5C72703F-EB58-4B0C-8B2A-EDF2A51B2C6C}" destId="{DA3F2F2F-B5A8-4CFD-ABCE-1BC48CD913AF}" srcOrd="2" destOrd="0" parTransId="{D4AFA5E0-6624-49A6-B10B-4FFA7483C001}" sibTransId="{038FE749-6004-418E-86C7-7C1B1D7930F4}"/>
    <dgm:cxn modelId="{4FBC98EF-F7B3-4B90-9EBB-E5814C5D33F5}" type="presParOf" srcId="{C015C343-2097-4BE8-A89F-D127BC9BD704}" destId="{73D4541B-2629-4ECF-9743-09689D7C7B63}" srcOrd="0" destOrd="0" presId="urn:microsoft.com/office/officeart/2005/8/layout/hProcess7"/>
    <dgm:cxn modelId="{46335C83-CF99-469C-9693-6C15A813EEE3}" type="presParOf" srcId="{73D4541B-2629-4ECF-9743-09689D7C7B63}" destId="{9A588BA7-C3E0-48D5-A2CA-7FDCCBACA750}" srcOrd="0" destOrd="0" presId="urn:microsoft.com/office/officeart/2005/8/layout/hProcess7"/>
    <dgm:cxn modelId="{2593379E-8565-47FA-8674-093417D8A5B2}" type="presParOf" srcId="{73D4541B-2629-4ECF-9743-09689D7C7B63}" destId="{655B18F8-7E4F-4062-9D97-23A76F7C710E}" srcOrd="1" destOrd="0" presId="urn:microsoft.com/office/officeart/2005/8/layout/hProcess7"/>
    <dgm:cxn modelId="{AC1939DC-28D7-4E25-9677-5DB8C72449A6}" type="presParOf" srcId="{C015C343-2097-4BE8-A89F-D127BC9BD704}" destId="{06E9F2AB-1955-4920-88C3-F6F2DA3E0903}" srcOrd="1" destOrd="0" presId="urn:microsoft.com/office/officeart/2005/8/layout/hProcess7"/>
    <dgm:cxn modelId="{8D7FED5E-1590-4E74-ACB5-0067BA9162B8}" type="presParOf" srcId="{C015C343-2097-4BE8-A89F-D127BC9BD704}" destId="{2F2CD0DE-8CD1-4254-834F-E5EA469D5E43}" srcOrd="2" destOrd="0" presId="urn:microsoft.com/office/officeart/2005/8/layout/hProcess7"/>
    <dgm:cxn modelId="{50DEEFC8-8294-44A9-ABB5-692357C57863}" type="presParOf" srcId="{2F2CD0DE-8CD1-4254-834F-E5EA469D5E43}" destId="{6DFC9C94-6583-4235-B90C-BC92F54AA471}" srcOrd="0" destOrd="0" presId="urn:microsoft.com/office/officeart/2005/8/layout/hProcess7"/>
    <dgm:cxn modelId="{81FE7F55-2C73-4DF3-9741-B0730C3AB215}" type="presParOf" srcId="{2F2CD0DE-8CD1-4254-834F-E5EA469D5E43}" destId="{3B7E79DC-AD53-484D-9104-4F312D374EA4}" srcOrd="1" destOrd="0" presId="urn:microsoft.com/office/officeart/2005/8/layout/hProcess7"/>
    <dgm:cxn modelId="{C04899EF-9F3B-4E17-ACB4-4E933A7AC63F}" type="presParOf" srcId="{2F2CD0DE-8CD1-4254-834F-E5EA469D5E43}" destId="{37E9F778-F2B8-41AE-852D-15A6B7792CD6}" srcOrd="2" destOrd="0" presId="urn:microsoft.com/office/officeart/2005/8/layout/hProcess7"/>
    <dgm:cxn modelId="{FE978D13-A53B-4B40-98D6-0F27BCA81130}" type="presParOf" srcId="{C015C343-2097-4BE8-A89F-D127BC9BD704}" destId="{58E053D9-998A-4E40-978D-F381FDF09A32}" srcOrd="3" destOrd="0" presId="urn:microsoft.com/office/officeart/2005/8/layout/hProcess7"/>
    <dgm:cxn modelId="{D7A678BB-F34D-4592-BAA8-987EE2829E0F}" type="presParOf" srcId="{C015C343-2097-4BE8-A89F-D127BC9BD704}" destId="{08B3FE27-EE7F-4074-BEDF-CD8C172A5DC7}" srcOrd="4" destOrd="0" presId="urn:microsoft.com/office/officeart/2005/8/layout/hProcess7"/>
    <dgm:cxn modelId="{FB86F7A1-0955-418D-96A5-03C5588334C6}" type="presParOf" srcId="{08B3FE27-EE7F-4074-BEDF-CD8C172A5DC7}" destId="{2415712B-72B4-479C-8E27-08522F628AD6}" srcOrd="0" destOrd="0" presId="urn:microsoft.com/office/officeart/2005/8/layout/hProcess7"/>
    <dgm:cxn modelId="{1C964EE8-05BB-4802-BFE0-8EEF2136470A}" type="presParOf" srcId="{08B3FE27-EE7F-4074-BEDF-CD8C172A5DC7}" destId="{AF190704-4BC0-4B33-BBDE-53DE48301197}" srcOrd="1" destOrd="0" presId="urn:microsoft.com/office/officeart/2005/8/layout/hProcess7"/>
    <dgm:cxn modelId="{53851D67-C8D5-4D6A-B275-64B0BB92584C}" type="presParOf" srcId="{C015C343-2097-4BE8-A89F-D127BC9BD704}" destId="{1D53C11D-C89B-43D8-8CC6-85892E2483D2}" srcOrd="5" destOrd="0" presId="urn:microsoft.com/office/officeart/2005/8/layout/hProcess7"/>
    <dgm:cxn modelId="{0E06FD13-46D1-486A-ACF5-0892BB500669}" type="presParOf" srcId="{C015C343-2097-4BE8-A89F-D127BC9BD704}" destId="{59DB6766-5FAB-46EE-A569-29BB24AE388C}" srcOrd="6" destOrd="0" presId="urn:microsoft.com/office/officeart/2005/8/layout/hProcess7"/>
    <dgm:cxn modelId="{A19BBF70-99EF-4A12-9A5C-6475355118CA}" type="presParOf" srcId="{59DB6766-5FAB-46EE-A569-29BB24AE388C}" destId="{E7DCB7A1-E757-447E-A27D-E183015AEE0A}" srcOrd="0" destOrd="0" presId="urn:microsoft.com/office/officeart/2005/8/layout/hProcess7"/>
    <dgm:cxn modelId="{4BE44268-03E8-4E55-9EDE-1750D381801C}" type="presParOf" srcId="{59DB6766-5FAB-46EE-A569-29BB24AE388C}" destId="{E6A9FB7D-8A38-482D-A51B-7554087BC3C0}" srcOrd="1" destOrd="0" presId="urn:microsoft.com/office/officeart/2005/8/layout/hProcess7"/>
    <dgm:cxn modelId="{F7A45C97-7B2B-49E8-915F-96ABFCCFE6AA}" type="presParOf" srcId="{59DB6766-5FAB-46EE-A569-29BB24AE388C}" destId="{3DE2E82E-DB26-4651-B92D-A8EBCC25F59D}" srcOrd="2" destOrd="0" presId="urn:microsoft.com/office/officeart/2005/8/layout/hProcess7"/>
    <dgm:cxn modelId="{5AE5E492-E337-49F4-A845-5AB6A49829F6}" type="presParOf" srcId="{C015C343-2097-4BE8-A89F-D127BC9BD704}" destId="{38352E52-AE3A-4B1A-8243-E8CC7D254B53}" srcOrd="7" destOrd="0" presId="urn:microsoft.com/office/officeart/2005/8/layout/hProcess7"/>
    <dgm:cxn modelId="{EAFD1382-2904-4497-88BB-E583616784CB}" type="presParOf" srcId="{C015C343-2097-4BE8-A89F-D127BC9BD704}" destId="{F88A23C2-1456-4EEF-9F96-05D164485E34}" srcOrd="8" destOrd="0" presId="urn:microsoft.com/office/officeart/2005/8/layout/hProcess7"/>
    <dgm:cxn modelId="{79F36682-087B-4C8A-A861-A76A2BFA7E17}" type="presParOf" srcId="{F88A23C2-1456-4EEF-9F96-05D164485E34}" destId="{1A3B40D3-0BCD-40A0-91AC-99508FD1E09D}" srcOrd="0" destOrd="0" presId="urn:microsoft.com/office/officeart/2005/8/layout/hProcess7"/>
    <dgm:cxn modelId="{E2ECD2C0-14CA-49A2-AA85-589DF916A696}" type="presParOf" srcId="{F88A23C2-1456-4EEF-9F96-05D164485E34}" destId="{51126EE9-4335-4A42-AA5E-F5C9B0935D77}" srcOrd="1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588BA7-C3E0-48D5-A2CA-7FDCCBACA750}">
      <dsp:nvSpPr>
        <dsp:cNvPr id="0" name=""/>
        <dsp:cNvSpPr/>
      </dsp:nvSpPr>
      <dsp:spPr>
        <a:xfrm>
          <a:off x="815" y="70869"/>
          <a:ext cx="3507998" cy="4209598"/>
        </a:xfrm>
        <a:prstGeom prst="roundRect">
          <a:avLst>
            <a:gd name="adj" fmla="val 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9441" rIns="128905" bIns="0" numCol="1" spcCol="1270" rtlCol="0" anchor="t" anchorCtr="0">
          <a:noAutofit/>
        </a:bodyPr>
        <a:lstStyle/>
        <a:p>
          <a:pPr marL="0" lvl="0" indent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noProof="0" dirty="0">
              <a:solidFill>
                <a:schemeClr val="bg1"/>
              </a:solidFill>
            </a:rPr>
            <a:t>Raise and mobilise </a:t>
          </a:r>
        </a:p>
      </dsp:txBody>
      <dsp:txXfrm rot="16200000">
        <a:off x="-1374320" y="1446005"/>
        <a:ext cx="3451870" cy="701599"/>
      </dsp:txXfrm>
    </dsp:sp>
    <dsp:sp modelId="{2415712B-72B4-479C-8E27-08522F628AD6}">
      <dsp:nvSpPr>
        <dsp:cNvPr id="0" name=""/>
        <dsp:cNvSpPr/>
      </dsp:nvSpPr>
      <dsp:spPr>
        <a:xfrm>
          <a:off x="3631594" y="70869"/>
          <a:ext cx="3507998" cy="4209598"/>
        </a:xfrm>
        <a:prstGeom prst="roundRect">
          <a:avLst>
            <a:gd name="adj" fmla="val 5000"/>
          </a:avLst>
        </a:prstGeom>
        <a:solidFill>
          <a:srgbClr val="00B050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9441" rIns="128905" bIns="0" numCol="1" spcCol="1270" rtlCol="0" anchor="t" anchorCtr="0">
          <a:noAutofit/>
        </a:bodyPr>
        <a:lstStyle/>
        <a:p>
          <a:pPr marL="0" lvl="0" indent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noProof="0" dirty="0">
              <a:solidFill>
                <a:schemeClr val="bg1"/>
              </a:solidFill>
            </a:rPr>
            <a:t>Activation </a:t>
          </a:r>
        </a:p>
      </dsp:txBody>
      <dsp:txXfrm rot="16200000">
        <a:off x="2256458" y="1446005"/>
        <a:ext cx="3451870" cy="701599"/>
      </dsp:txXfrm>
    </dsp:sp>
    <dsp:sp modelId="{3B7E79DC-AD53-484D-9104-4F312D374EA4}">
      <dsp:nvSpPr>
        <dsp:cNvPr id="0" name=""/>
        <dsp:cNvSpPr/>
      </dsp:nvSpPr>
      <dsp:spPr>
        <a:xfrm rot="5400000">
          <a:off x="3339854" y="3416029"/>
          <a:ext cx="618558" cy="526199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3B40D3-0BCD-40A0-91AC-99508FD1E09D}">
      <dsp:nvSpPr>
        <dsp:cNvPr id="0" name=""/>
        <dsp:cNvSpPr/>
      </dsp:nvSpPr>
      <dsp:spPr>
        <a:xfrm>
          <a:off x="7262372" y="70869"/>
          <a:ext cx="3507998" cy="4209598"/>
        </a:xfrm>
        <a:prstGeom prst="roundRect">
          <a:avLst>
            <a:gd name="adj" fmla="val 5000"/>
          </a:avLst>
        </a:prstGeom>
        <a:solidFill>
          <a:srgbClr val="C00000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9441" rIns="128905" bIns="0" numCol="1" spcCol="1270" rtlCol="0" anchor="t" anchorCtr="0">
          <a:noAutofit/>
        </a:bodyPr>
        <a:lstStyle/>
        <a:p>
          <a:pPr marL="0" lvl="0" indent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noProof="0" dirty="0">
              <a:solidFill>
                <a:schemeClr val="bg1"/>
              </a:solidFill>
            </a:rPr>
            <a:t>Priming </a:t>
          </a:r>
        </a:p>
      </dsp:txBody>
      <dsp:txXfrm rot="16200000">
        <a:off x="5887237" y="1446005"/>
        <a:ext cx="3451870" cy="701599"/>
      </dsp:txXfrm>
    </dsp:sp>
    <dsp:sp modelId="{E6A9FB7D-8A38-482D-A51B-7554087BC3C0}">
      <dsp:nvSpPr>
        <dsp:cNvPr id="0" name=""/>
        <dsp:cNvSpPr/>
      </dsp:nvSpPr>
      <dsp:spPr>
        <a:xfrm rot="5400000">
          <a:off x="6970633" y="3416029"/>
          <a:ext cx="618558" cy="526199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6163298"/>
              <a:satOff val="0"/>
              <a:lumOff val="1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588BA7-C3E0-48D5-A2CA-7FDCCBACA750}">
      <dsp:nvSpPr>
        <dsp:cNvPr id="0" name=""/>
        <dsp:cNvSpPr/>
      </dsp:nvSpPr>
      <dsp:spPr>
        <a:xfrm>
          <a:off x="815" y="70869"/>
          <a:ext cx="3507998" cy="4209598"/>
        </a:xfrm>
        <a:prstGeom prst="roundRect">
          <a:avLst>
            <a:gd name="adj" fmla="val 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9441" rIns="128905" bIns="0" numCol="1" spcCol="1270" rtlCol="0" anchor="t" anchorCtr="0">
          <a:noAutofit/>
        </a:bodyPr>
        <a:lstStyle/>
        <a:p>
          <a:pPr marL="0" lvl="0" indent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noProof="0" dirty="0">
              <a:solidFill>
                <a:schemeClr val="bg1"/>
              </a:solidFill>
            </a:rPr>
            <a:t>Raise and mobilise </a:t>
          </a:r>
        </a:p>
      </dsp:txBody>
      <dsp:txXfrm rot="16200000">
        <a:off x="-1374320" y="1446005"/>
        <a:ext cx="3451870" cy="701599"/>
      </dsp:txXfrm>
    </dsp:sp>
    <dsp:sp modelId="{2415712B-72B4-479C-8E27-08522F628AD6}">
      <dsp:nvSpPr>
        <dsp:cNvPr id="0" name=""/>
        <dsp:cNvSpPr/>
      </dsp:nvSpPr>
      <dsp:spPr>
        <a:xfrm>
          <a:off x="3631594" y="70869"/>
          <a:ext cx="3507998" cy="4209598"/>
        </a:xfrm>
        <a:prstGeom prst="roundRect">
          <a:avLst>
            <a:gd name="adj" fmla="val 5000"/>
          </a:avLst>
        </a:prstGeom>
        <a:solidFill>
          <a:srgbClr val="00B050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9441" rIns="128905" bIns="0" numCol="1" spcCol="1270" rtlCol="0" anchor="t" anchorCtr="0">
          <a:noAutofit/>
        </a:bodyPr>
        <a:lstStyle/>
        <a:p>
          <a:pPr marL="0" lvl="0" indent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noProof="0" dirty="0">
              <a:solidFill>
                <a:schemeClr val="bg1"/>
              </a:solidFill>
            </a:rPr>
            <a:t>Activation </a:t>
          </a:r>
        </a:p>
      </dsp:txBody>
      <dsp:txXfrm rot="16200000">
        <a:off x="2256458" y="1446005"/>
        <a:ext cx="3451870" cy="701599"/>
      </dsp:txXfrm>
    </dsp:sp>
    <dsp:sp modelId="{3B7E79DC-AD53-484D-9104-4F312D374EA4}">
      <dsp:nvSpPr>
        <dsp:cNvPr id="0" name=""/>
        <dsp:cNvSpPr/>
      </dsp:nvSpPr>
      <dsp:spPr>
        <a:xfrm rot="5400000">
          <a:off x="3339854" y="3416029"/>
          <a:ext cx="618558" cy="526199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3B40D3-0BCD-40A0-91AC-99508FD1E09D}">
      <dsp:nvSpPr>
        <dsp:cNvPr id="0" name=""/>
        <dsp:cNvSpPr/>
      </dsp:nvSpPr>
      <dsp:spPr>
        <a:xfrm>
          <a:off x="7262372" y="70869"/>
          <a:ext cx="3507998" cy="4209598"/>
        </a:xfrm>
        <a:prstGeom prst="roundRect">
          <a:avLst>
            <a:gd name="adj" fmla="val 5000"/>
          </a:avLst>
        </a:prstGeom>
        <a:solidFill>
          <a:srgbClr val="C00000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9441" rIns="128905" bIns="0" numCol="1" spcCol="1270" rtlCol="0" anchor="t" anchorCtr="0">
          <a:noAutofit/>
        </a:bodyPr>
        <a:lstStyle/>
        <a:p>
          <a:pPr marL="0" lvl="0" indent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noProof="0" dirty="0">
              <a:solidFill>
                <a:schemeClr val="bg1"/>
              </a:solidFill>
            </a:rPr>
            <a:t>Priming </a:t>
          </a:r>
        </a:p>
      </dsp:txBody>
      <dsp:txXfrm rot="16200000">
        <a:off x="5887237" y="1446005"/>
        <a:ext cx="3451870" cy="701599"/>
      </dsp:txXfrm>
    </dsp:sp>
    <dsp:sp modelId="{E6A9FB7D-8A38-482D-A51B-7554087BC3C0}">
      <dsp:nvSpPr>
        <dsp:cNvPr id="0" name=""/>
        <dsp:cNvSpPr/>
      </dsp:nvSpPr>
      <dsp:spPr>
        <a:xfrm rot="5400000">
          <a:off x="6970633" y="3416029"/>
          <a:ext cx="618558" cy="526199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6163298"/>
              <a:satOff val="0"/>
              <a:lumOff val="1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7B86346-59A2-4282-9A64-05524C79D8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61D54C-AFC8-47F5-B030-A8ED60D0880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36B27D-C1ED-4C55-9062-2279210E96ED}" type="datetime1">
              <a:rPr lang="en-GB" smtClean="0"/>
              <a:t>12/11/2025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3D8396-DC49-433C-84C0-BD573781E57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DA06B3-9442-49D9-BE03-080DCCEA199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C5AD26-F754-4E27-9D95-B069583ABB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084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61EAF8-BEF3-4EDD-99CF-6435314FE1C9}" type="datetime1">
              <a:rPr lang="en-GB" smtClean="0"/>
              <a:pPr/>
              <a:t>12/11/2025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Quarter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5939589-3E79-4C82-AA4A-FE78234FAA59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949689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2726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A8F70E-48D9-E269-CCEC-3A63E4B17B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B026FF2-0B18-63ED-C6D1-8AFA8B9E13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371788B-A94C-68B5-0951-E17AF1EC7B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EDBEFE-E732-20E6-4460-1F2430708F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7798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Systematic review of muscle static stretching and its </a:t>
            </a:r>
            <a:r>
              <a:rPr lang="en-GB" dirty="0" err="1"/>
              <a:t>relashion</a:t>
            </a:r>
            <a:r>
              <a:rPr lang="en-GB" dirty="0"/>
              <a:t> ship with acute reductions in muscle power, stretches over 15 seconds saw small deficits, over 45s saw considerable reductions in power. </a:t>
            </a:r>
          </a:p>
          <a:p>
            <a:r>
              <a:rPr lang="en-GB" dirty="0"/>
              <a:t>Sarcomere ratchet theory.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3972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70% back squat iso for 4 seconds had significant improvement in CMJ for up to 6 minuets post iso.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038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2536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5180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/>
              <a:t>Ques</a:t>
            </a:r>
            <a:endParaRPr lang="en-US" b="1" dirty="0"/>
          </a:p>
          <a:p>
            <a:r>
              <a:rPr lang="en-US" dirty="0"/>
              <a:t>“Chest tall, core tight.”</a:t>
            </a:r>
          </a:p>
          <a:p>
            <a:r>
              <a:rPr lang="en-US" dirty="0"/>
              <a:t>“Knees track over toes.”</a:t>
            </a:r>
          </a:p>
          <a:p>
            <a:r>
              <a:rPr lang="en-US" dirty="0"/>
              <a:t>“Sit between your heels.”</a:t>
            </a:r>
          </a:p>
          <a:p>
            <a:r>
              <a:rPr lang="en-US" dirty="0"/>
              <a:t>“Spread the floor with your feet.”</a:t>
            </a:r>
          </a:p>
          <a:p>
            <a:r>
              <a:rPr lang="en-US" dirty="0"/>
              <a:t>“Drive up strong through midfoot.”</a:t>
            </a:r>
          </a:p>
          <a:p>
            <a:r>
              <a:rPr lang="en-US" dirty="0"/>
              <a:t>“Brace before you bend.”</a:t>
            </a:r>
          </a:p>
          <a:p>
            <a:r>
              <a:rPr lang="en-US" b="1" dirty="0"/>
              <a:t>Common Faults to Watch For</a:t>
            </a:r>
          </a:p>
          <a:p>
            <a:r>
              <a:rPr lang="en-US" dirty="0"/>
              <a:t>Knees collapsing inward (valgus).</a:t>
            </a:r>
          </a:p>
          <a:p>
            <a:r>
              <a:rPr lang="en-US" dirty="0"/>
              <a:t>Heels lifting off the ground.</a:t>
            </a:r>
          </a:p>
          <a:p>
            <a:r>
              <a:rPr lang="en-US" dirty="0"/>
              <a:t>Rounding the lower back (“butt wink”).</a:t>
            </a:r>
          </a:p>
          <a:p>
            <a:r>
              <a:rPr lang="en-US" dirty="0"/>
              <a:t>Overarching the lower back.</a:t>
            </a:r>
          </a:p>
          <a:p>
            <a:r>
              <a:rPr lang="en-US" dirty="0"/>
              <a:t>Loss of upper-back tightness (especially in barbell squats).</a:t>
            </a:r>
          </a:p>
          <a:p>
            <a:r>
              <a:rPr lang="en-US" dirty="0"/>
              <a:t>Asymmetrical descent or hip shift.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50736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51261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1446F8-7037-B3AA-D8EC-D97573D350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3EE9DCD-2E66-CE8A-DDC7-0FD13564C5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A3A686-108C-4481-C4F1-079732BF47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/>
              <a:t>Ques</a:t>
            </a:r>
            <a:endParaRPr lang="en-US" b="1" dirty="0"/>
          </a:p>
          <a:p>
            <a:r>
              <a:rPr lang="en-US" dirty="0"/>
              <a:t>“Chest tall, core tight.”</a:t>
            </a:r>
          </a:p>
          <a:p>
            <a:r>
              <a:rPr lang="en-US" dirty="0"/>
              <a:t>“Knees track over toes.”</a:t>
            </a:r>
          </a:p>
          <a:p>
            <a:r>
              <a:rPr lang="en-US" dirty="0"/>
              <a:t>“Sit between your heels.”</a:t>
            </a:r>
          </a:p>
          <a:p>
            <a:r>
              <a:rPr lang="en-US" dirty="0"/>
              <a:t>“Spread the floor with your feet.”</a:t>
            </a:r>
          </a:p>
          <a:p>
            <a:r>
              <a:rPr lang="en-US" dirty="0"/>
              <a:t>“Drive up strong through midfoot.”</a:t>
            </a:r>
          </a:p>
          <a:p>
            <a:r>
              <a:rPr lang="en-US" dirty="0"/>
              <a:t>“Brace before you bend.”</a:t>
            </a:r>
          </a:p>
          <a:p>
            <a:r>
              <a:rPr lang="en-US" b="1" dirty="0"/>
              <a:t>Common Faults to Watch For</a:t>
            </a:r>
          </a:p>
          <a:p>
            <a:r>
              <a:rPr lang="en-US" dirty="0"/>
              <a:t>Knees collapsing inward (valgus).</a:t>
            </a:r>
          </a:p>
          <a:p>
            <a:r>
              <a:rPr lang="en-US" dirty="0"/>
              <a:t>Heels lifting off the ground.</a:t>
            </a:r>
          </a:p>
          <a:p>
            <a:r>
              <a:rPr lang="en-US" dirty="0"/>
              <a:t>Rounding the lower back (“butt wink”).</a:t>
            </a:r>
          </a:p>
          <a:p>
            <a:r>
              <a:rPr lang="en-US" dirty="0"/>
              <a:t>Overarching the lower back.</a:t>
            </a:r>
          </a:p>
          <a:p>
            <a:r>
              <a:rPr lang="en-US" dirty="0"/>
              <a:t>Loss of upper-back tightness (especially in barbell squats).</a:t>
            </a:r>
          </a:p>
          <a:p>
            <a:r>
              <a:rPr lang="en-US" dirty="0"/>
              <a:t>Asymmetrical descent or hip shift.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3037C6-8F88-2297-6BC1-AF0A9C256B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97068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F8D013-B0DB-A0A8-D0F7-BEC44AE42A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F1F5FE-35A8-CC6D-47B4-02CEEF3CF0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F4DBEC-6E28-56D9-BB57-68A8475300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0C481E-1295-4E71-D06F-67180DDA17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509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rtlCol="0" anchor="b"/>
          <a:lstStyle>
            <a:lvl1pPr algn="l">
              <a:defRPr sz="6000" b="1" i="0" cap="all" baseline="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US" noProof="0"/>
              <a:t>Click to edit Master subtitle style</a:t>
            </a:r>
            <a:endParaRPr lang="en-GB" noProof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9780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4752" y="1681163"/>
            <a:ext cx="4553712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44752" y="2505075"/>
            <a:ext cx="4553712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84848" y="1681163"/>
            <a:ext cx="4553712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84848" y="2505075"/>
            <a:ext cx="4553712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raphic 15">
            <a:extLst>
              <a:ext uri="{FF2B5EF4-FFF2-40B4-BE49-F238E27FC236}">
                <a16:creationId xmlns:a16="http://schemas.microsoft.com/office/drawing/2014/main" id="{A9475260-301F-4744-B1DA-7B00F6FB434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4" name="Graphic 16">
            <a:extLst>
              <a:ext uri="{FF2B5EF4-FFF2-40B4-BE49-F238E27FC236}">
                <a16:creationId xmlns:a16="http://schemas.microsoft.com/office/drawing/2014/main" id="{9BBD3F4B-0836-48C5-AC68-747456D1DD50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6" name="Graphic 14">
            <a:extLst>
              <a:ext uri="{FF2B5EF4-FFF2-40B4-BE49-F238E27FC236}">
                <a16:creationId xmlns:a16="http://schemas.microsoft.com/office/drawing/2014/main" id="{9B4398D5-99F4-4F83-AA77-9B4177648CAF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937595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4752" y="1681163"/>
            <a:ext cx="283464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44752" y="2505075"/>
            <a:ext cx="2834640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83480" y="1681163"/>
            <a:ext cx="283464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983480" y="2505075"/>
            <a:ext cx="2834640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raphic 15">
            <a:extLst>
              <a:ext uri="{FF2B5EF4-FFF2-40B4-BE49-F238E27FC236}">
                <a16:creationId xmlns:a16="http://schemas.microsoft.com/office/drawing/2014/main" id="{A9475260-301F-4744-B1DA-7B00F6FB434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4" name="Graphic 16">
            <a:extLst>
              <a:ext uri="{FF2B5EF4-FFF2-40B4-BE49-F238E27FC236}">
                <a16:creationId xmlns:a16="http://schemas.microsoft.com/office/drawing/2014/main" id="{9BBD3F4B-0836-48C5-AC68-747456D1DD50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6" name="Graphic 14">
            <a:extLst>
              <a:ext uri="{FF2B5EF4-FFF2-40B4-BE49-F238E27FC236}">
                <a16:creationId xmlns:a16="http://schemas.microsoft.com/office/drawing/2014/main" id="{9B4398D5-99F4-4F83-AA77-9B4177648CAF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2D693B15-7265-4478-9579-62FCD5222D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31352" y="1769269"/>
            <a:ext cx="283464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48F9E92F-BB16-4896-A47F-6497C3D705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531352" y="2593181"/>
            <a:ext cx="2834640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73079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1656" y="804672"/>
            <a:ext cx="4434840" cy="886968"/>
          </a:xfrm>
        </p:spPr>
        <p:txBody>
          <a:bodyPr rtlCol="0" anchor="b"/>
          <a:lstStyle>
            <a:lvl1pPr algn="l">
              <a:defRPr sz="5400" b="0" i="0" cap="none" baseline="0"/>
            </a:lvl1pPr>
          </a:lstStyle>
          <a:p>
            <a:pPr rtl="0"/>
            <a:r>
              <a:rPr lang="en-GB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1654" y="1801368"/>
            <a:ext cx="4434840" cy="4754880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811512" y="1591056"/>
            <a:ext cx="3547872" cy="365125"/>
          </a:xfrm>
        </p:spPr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fld id="{D8DA9DAA-006C-4F4B-980E-E3DF019B24E2}" type="slidenum">
              <a:rPr lang="en-GB" noProof="0" smtClean="0"/>
              <a:pPr/>
              <a:t>‹#›</a:t>
            </a:fld>
            <a:endParaRPr lang="en-GB" noProof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939C974-0ED4-4915-BBF7-1FB00C18AD45}"/>
              </a:ext>
            </a:extLst>
          </p:cNvPr>
          <p:cNvCxnSpPr>
            <a:cxnSpLocks/>
          </p:cNvCxnSpPr>
          <p:nvPr userDrawn="1"/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515930B2-E36D-4D05-A6B3-CA1BF61D50CC}"/>
              </a:ext>
            </a:extLst>
          </p:cNvPr>
          <p:cNvSpPr/>
          <p:nvPr userDrawn="1"/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3464" y="3108960"/>
            <a:ext cx="5221224" cy="3447288"/>
          </a:xfrm>
        </p:spPr>
        <p:txBody>
          <a:bodyPr rtlCol="0"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F146D6C1-343E-4F97-A565-55BBB15F4C7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83464" y="301752"/>
            <a:ext cx="2459736" cy="2505456"/>
          </a:xfrm>
        </p:spPr>
        <p:txBody>
          <a:bodyPr rtlCol="0"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1" name="Picture Placeholder 12">
            <a:extLst>
              <a:ext uri="{FF2B5EF4-FFF2-40B4-BE49-F238E27FC236}">
                <a16:creationId xmlns:a16="http://schemas.microsoft.com/office/drawing/2014/main" id="{BA123E2D-4554-47D5-B0EC-0C47EDB4162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44952" y="301752"/>
            <a:ext cx="2459736" cy="2505456"/>
          </a:xfrm>
        </p:spPr>
        <p:txBody>
          <a:bodyPr rtlCol="0"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57891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3186EA6A-5CD5-4DF7-9C8A-EDFAF28A80D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77111" y="407499"/>
            <a:ext cx="1952279" cy="1952279"/>
          </a:xfrm>
          <a:custGeom>
            <a:avLst/>
            <a:gdLst>
              <a:gd name="connsiteX0" fmla="*/ 976140 w 1952279"/>
              <a:gd name="connsiteY0" fmla="*/ 0 h 1952279"/>
              <a:gd name="connsiteX1" fmla="*/ 1952279 w 1952279"/>
              <a:gd name="connsiteY1" fmla="*/ 976140 h 1952279"/>
              <a:gd name="connsiteX2" fmla="*/ 976140 w 1952279"/>
              <a:gd name="connsiteY2" fmla="*/ 1952279 h 1952279"/>
              <a:gd name="connsiteX3" fmla="*/ 0 w 1952279"/>
              <a:gd name="connsiteY3" fmla="*/ 976140 h 1952279"/>
              <a:gd name="connsiteX4" fmla="*/ 976140 w 1952279"/>
              <a:gd name="connsiteY4" fmla="*/ 0 h 1952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2279" h="1952279">
                <a:moveTo>
                  <a:pt x="976140" y="0"/>
                </a:moveTo>
                <a:cubicBezTo>
                  <a:pt x="1515247" y="0"/>
                  <a:pt x="1952279" y="437033"/>
                  <a:pt x="1952279" y="976140"/>
                </a:cubicBezTo>
                <a:cubicBezTo>
                  <a:pt x="1952279" y="1515246"/>
                  <a:pt x="1515247" y="1952279"/>
                  <a:pt x="976140" y="1952279"/>
                </a:cubicBezTo>
                <a:cubicBezTo>
                  <a:pt x="437033" y="1952279"/>
                  <a:pt x="0" y="1515246"/>
                  <a:pt x="0" y="976140"/>
                </a:cubicBezTo>
                <a:cubicBezTo>
                  <a:pt x="0" y="437033"/>
                  <a:pt x="437033" y="0"/>
                  <a:pt x="976140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83D5117F-F235-498D-99A5-9DE2D665576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28345" y="1972581"/>
            <a:ext cx="2290065" cy="2273502"/>
          </a:xfrm>
          <a:custGeom>
            <a:avLst/>
            <a:gdLst>
              <a:gd name="connsiteX0" fmla="*/ 1145032 w 2290065"/>
              <a:gd name="connsiteY0" fmla="*/ 0 h 2273502"/>
              <a:gd name="connsiteX1" fmla="*/ 2290065 w 2290065"/>
              <a:gd name="connsiteY1" fmla="*/ 1145033 h 2273502"/>
              <a:gd name="connsiteX2" fmla="*/ 1375797 w 2290065"/>
              <a:gd name="connsiteY2" fmla="*/ 2266803 h 2273502"/>
              <a:gd name="connsiteX3" fmla="*/ 1331903 w 2290065"/>
              <a:gd name="connsiteY3" fmla="*/ 2273502 h 2273502"/>
              <a:gd name="connsiteX4" fmla="*/ 958162 w 2290065"/>
              <a:gd name="connsiteY4" fmla="*/ 2273502 h 2273502"/>
              <a:gd name="connsiteX5" fmla="*/ 914268 w 2290065"/>
              <a:gd name="connsiteY5" fmla="*/ 2266803 h 2273502"/>
              <a:gd name="connsiteX6" fmla="*/ 5911 w 2290065"/>
              <a:gd name="connsiteY6" fmla="*/ 1262106 h 2273502"/>
              <a:gd name="connsiteX7" fmla="*/ 0 w 2290065"/>
              <a:gd name="connsiteY7" fmla="*/ 1145053 h 2273502"/>
              <a:gd name="connsiteX8" fmla="*/ 0 w 2290065"/>
              <a:gd name="connsiteY8" fmla="*/ 1145014 h 2273502"/>
              <a:gd name="connsiteX9" fmla="*/ 5911 w 2290065"/>
              <a:gd name="connsiteY9" fmla="*/ 1027960 h 2273502"/>
              <a:gd name="connsiteX10" fmla="*/ 1145032 w 2290065"/>
              <a:gd name="connsiteY10" fmla="*/ 0 h 227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90065" h="2273502">
                <a:moveTo>
                  <a:pt x="1145032" y="0"/>
                </a:moveTo>
                <a:cubicBezTo>
                  <a:pt x="1777417" y="0"/>
                  <a:pt x="2290065" y="512649"/>
                  <a:pt x="2290065" y="1145033"/>
                </a:cubicBezTo>
                <a:cubicBezTo>
                  <a:pt x="2290065" y="1698370"/>
                  <a:pt x="1897569" y="2160033"/>
                  <a:pt x="1375797" y="2266803"/>
                </a:cubicBezTo>
                <a:lnTo>
                  <a:pt x="1331903" y="2273502"/>
                </a:lnTo>
                <a:lnTo>
                  <a:pt x="958162" y="2273502"/>
                </a:lnTo>
                <a:lnTo>
                  <a:pt x="914268" y="2266803"/>
                </a:lnTo>
                <a:cubicBezTo>
                  <a:pt x="429765" y="2167660"/>
                  <a:pt x="56730" y="1762511"/>
                  <a:pt x="5911" y="1262106"/>
                </a:cubicBezTo>
                <a:lnTo>
                  <a:pt x="0" y="1145053"/>
                </a:lnTo>
                <a:lnTo>
                  <a:pt x="0" y="1145014"/>
                </a:lnTo>
                <a:lnTo>
                  <a:pt x="5911" y="1027960"/>
                </a:lnTo>
                <a:cubicBezTo>
                  <a:pt x="64548" y="450571"/>
                  <a:pt x="552172" y="0"/>
                  <a:pt x="1145032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E1E0A794-F1D3-4628-B5B1-9D48AB34C3D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579539" y="4386312"/>
            <a:ext cx="3119293" cy="2462810"/>
          </a:xfrm>
          <a:custGeom>
            <a:avLst/>
            <a:gdLst>
              <a:gd name="connsiteX0" fmla="*/ 1559647 w 3119293"/>
              <a:gd name="connsiteY0" fmla="*/ 0 h 2462810"/>
              <a:gd name="connsiteX1" fmla="*/ 3119293 w 3119293"/>
              <a:gd name="connsiteY1" fmla="*/ 1559647 h 2462810"/>
              <a:gd name="connsiteX2" fmla="*/ 2852930 w 3119293"/>
              <a:gd name="connsiteY2" fmla="*/ 2431660 h 2462810"/>
              <a:gd name="connsiteX3" fmla="*/ 2829636 w 3119293"/>
              <a:gd name="connsiteY3" fmla="*/ 2462810 h 2462810"/>
              <a:gd name="connsiteX4" fmla="*/ 289658 w 3119293"/>
              <a:gd name="connsiteY4" fmla="*/ 2462810 h 2462810"/>
              <a:gd name="connsiteX5" fmla="*/ 266363 w 3119293"/>
              <a:gd name="connsiteY5" fmla="*/ 2431660 h 2462810"/>
              <a:gd name="connsiteX6" fmla="*/ 0 w 3119293"/>
              <a:gd name="connsiteY6" fmla="*/ 1559647 h 2462810"/>
              <a:gd name="connsiteX7" fmla="*/ 1559647 w 3119293"/>
              <a:gd name="connsiteY7" fmla="*/ 0 h 2462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19293" h="2462810">
                <a:moveTo>
                  <a:pt x="1559647" y="0"/>
                </a:moveTo>
                <a:cubicBezTo>
                  <a:pt x="2421016" y="0"/>
                  <a:pt x="3119293" y="698278"/>
                  <a:pt x="3119293" y="1559647"/>
                </a:cubicBezTo>
                <a:cubicBezTo>
                  <a:pt x="3119293" y="1882660"/>
                  <a:pt x="3021098" y="2182739"/>
                  <a:pt x="2852930" y="2431660"/>
                </a:cubicBezTo>
                <a:lnTo>
                  <a:pt x="2829636" y="2462810"/>
                </a:lnTo>
                <a:lnTo>
                  <a:pt x="289658" y="2462810"/>
                </a:lnTo>
                <a:lnTo>
                  <a:pt x="266363" y="2431660"/>
                </a:lnTo>
                <a:cubicBezTo>
                  <a:pt x="98195" y="2182739"/>
                  <a:pt x="0" y="1882660"/>
                  <a:pt x="0" y="1559647"/>
                </a:cubicBezTo>
                <a:cubicBezTo>
                  <a:pt x="0" y="698278"/>
                  <a:pt x="698278" y="0"/>
                  <a:pt x="1559647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B8D3F45B-B631-47D3-A33C-71CEC2B3602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92905" y="4018982"/>
            <a:ext cx="3854161" cy="2839018"/>
          </a:xfrm>
          <a:custGeom>
            <a:avLst/>
            <a:gdLst>
              <a:gd name="connsiteX0" fmla="*/ 1927061 w 3854161"/>
              <a:gd name="connsiteY0" fmla="*/ 0 h 2839018"/>
              <a:gd name="connsiteX1" fmla="*/ 1927101 w 3854161"/>
              <a:gd name="connsiteY1" fmla="*/ 0 h 2839018"/>
              <a:gd name="connsiteX2" fmla="*/ 2124114 w 3854161"/>
              <a:gd name="connsiteY2" fmla="*/ 9948 h 2839018"/>
              <a:gd name="connsiteX3" fmla="*/ 3854161 w 3854161"/>
              <a:gd name="connsiteY3" fmla="*/ 1927080 h 2839018"/>
              <a:gd name="connsiteX4" fmla="*/ 3702722 w 3854161"/>
              <a:gd name="connsiteY4" fmla="*/ 2677187 h 2839018"/>
              <a:gd name="connsiteX5" fmla="*/ 3624763 w 3854161"/>
              <a:gd name="connsiteY5" fmla="*/ 2839018 h 2839018"/>
              <a:gd name="connsiteX6" fmla="*/ 229398 w 3854161"/>
              <a:gd name="connsiteY6" fmla="*/ 2839018 h 2839018"/>
              <a:gd name="connsiteX7" fmla="*/ 151440 w 3854161"/>
              <a:gd name="connsiteY7" fmla="*/ 2677187 h 2839018"/>
              <a:gd name="connsiteX8" fmla="*/ 0 w 3854161"/>
              <a:gd name="connsiteY8" fmla="*/ 1927080 h 2839018"/>
              <a:gd name="connsiteX9" fmla="*/ 1730048 w 3854161"/>
              <a:gd name="connsiteY9" fmla="*/ 9948 h 283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4161" h="2839018">
                <a:moveTo>
                  <a:pt x="1927061" y="0"/>
                </a:moveTo>
                <a:lnTo>
                  <a:pt x="1927101" y="0"/>
                </a:lnTo>
                <a:lnTo>
                  <a:pt x="2124114" y="9948"/>
                </a:lnTo>
                <a:cubicBezTo>
                  <a:pt x="3095856" y="108634"/>
                  <a:pt x="3854161" y="929301"/>
                  <a:pt x="3854161" y="1927080"/>
                </a:cubicBezTo>
                <a:cubicBezTo>
                  <a:pt x="3854161" y="2193154"/>
                  <a:pt x="3800237" y="2446634"/>
                  <a:pt x="3702722" y="2677187"/>
                </a:cubicBezTo>
                <a:lnTo>
                  <a:pt x="3624763" y="2839018"/>
                </a:lnTo>
                <a:lnTo>
                  <a:pt x="229398" y="2839018"/>
                </a:lnTo>
                <a:lnTo>
                  <a:pt x="151440" y="2677187"/>
                </a:lnTo>
                <a:cubicBezTo>
                  <a:pt x="53924" y="2446634"/>
                  <a:pt x="0" y="2193154"/>
                  <a:pt x="0" y="1927080"/>
                </a:cubicBezTo>
                <a:cubicBezTo>
                  <a:pt x="0" y="929301"/>
                  <a:pt x="758305" y="108634"/>
                  <a:pt x="1730048" y="9948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0" y="585216"/>
            <a:ext cx="5276088" cy="2276856"/>
          </a:xfrm>
        </p:spPr>
        <p:txBody>
          <a:bodyPr rtlCol="0" anchor="b"/>
          <a:lstStyle>
            <a:lvl1pPr algn="r">
              <a:defRPr sz="4800" b="1" cap="all" spc="4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201168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548640" y="1938528"/>
            <a:ext cx="278892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01168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D8DA9DAA-006C-4F4B-980E-E3DF019B24E2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8" name="Graphic 32">
            <a:extLst>
              <a:ext uri="{FF2B5EF4-FFF2-40B4-BE49-F238E27FC236}">
                <a16:creationId xmlns:a16="http://schemas.microsoft.com/office/drawing/2014/main" id="{846CD0EA-B0AA-4845-81A5-4ADD7C58B12F}"/>
              </a:ext>
            </a:extLst>
          </p:cNvPr>
          <p:cNvSpPr/>
          <p:nvPr userDrawn="1"/>
        </p:nvSpPr>
        <p:spPr>
          <a:xfrm>
            <a:off x="1472366" y="1859534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0" name="Graphic 33">
            <a:extLst>
              <a:ext uri="{FF2B5EF4-FFF2-40B4-BE49-F238E27FC236}">
                <a16:creationId xmlns:a16="http://schemas.microsoft.com/office/drawing/2014/main" id="{0E97A0CB-7CB1-47F0-BD48-EEECBAC39CD2}"/>
              </a:ext>
            </a:extLst>
          </p:cNvPr>
          <p:cNvSpPr/>
          <p:nvPr userDrawn="1"/>
        </p:nvSpPr>
        <p:spPr>
          <a:xfrm>
            <a:off x="2014523" y="3146867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2" name="Graphic 31">
            <a:extLst>
              <a:ext uri="{FF2B5EF4-FFF2-40B4-BE49-F238E27FC236}">
                <a16:creationId xmlns:a16="http://schemas.microsoft.com/office/drawing/2014/main" id="{477816C9-06CB-4BC5-B26B-6A2877BD941A}"/>
              </a:ext>
            </a:extLst>
          </p:cNvPr>
          <p:cNvSpPr/>
          <p:nvPr userDrawn="1"/>
        </p:nvSpPr>
        <p:spPr>
          <a:xfrm>
            <a:off x="5404920" y="4508295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AE7F8D-AE68-4A83-BAB5-3A97D473CE3C}"/>
              </a:ext>
            </a:extLst>
          </p:cNvPr>
          <p:cNvCxnSpPr>
            <a:cxnSpLocks/>
          </p:cNvCxnSpPr>
          <p:nvPr userDrawn="1"/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60720" y="3127248"/>
            <a:ext cx="5276088" cy="1124712"/>
          </a:xfrm>
        </p:spPr>
        <p:txBody>
          <a:bodyPr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0451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en-GB" noProof="0" smtClean="0"/>
              <a:t>‹#›</a:t>
            </a:fld>
            <a:endParaRPr lang="en-GB" noProof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291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9/3/20XX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en-GB" noProof="0" smtClean="0"/>
              <a:t>‹#›</a:t>
            </a:fld>
            <a:endParaRPr lang="en-GB" noProof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867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en-GB" noProof="0" smtClean="0"/>
              <a:t>‹#›</a:t>
            </a:fld>
            <a:endParaRPr lang="en-GB" noProof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68059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en-GB" noProof="0" smtClean="0"/>
              <a:t>‹#›</a:t>
            </a:fld>
            <a:endParaRPr lang="en-GB" noProof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775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 Slid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8448" y="594360"/>
            <a:ext cx="6272784" cy="2843784"/>
          </a:xfrm>
        </p:spPr>
        <p:txBody>
          <a:bodyPr rtlCol="0" anchor="b"/>
          <a:lstStyle>
            <a:lvl1pPr algn="l">
              <a:defRPr sz="5400" b="1" i="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848" y="4700016"/>
            <a:ext cx="5093208" cy="1197864"/>
          </a:xfrm>
        </p:spPr>
        <p:txBody>
          <a:bodyPr rtlCol="0">
            <a:norm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US" noProof="0"/>
              <a:t>Click to edit Master subtitle style</a:t>
            </a:r>
            <a:endParaRPr lang="en-GB" noProof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825845-66DD-4B77-A729-CD97D156FE6C}"/>
              </a:ext>
            </a:extLst>
          </p:cNvPr>
          <p:cNvCxnSpPr>
            <a:cxnSpLocks/>
          </p:cNvCxnSpPr>
          <p:nvPr userDrawn="1"/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Graphic 12">
            <a:extLst>
              <a:ext uri="{FF2B5EF4-FFF2-40B4-BE49-F238E27FC236}">
                <a16:creationId xmlns:a16="http://schemas.microsoft.com/office/drawing/2014/main" id="{818B4386-1FCF-4ACE-BE25-AF9CC5E2256F}"/>
              </a:ext>
            </a:extLst>
          </p:cNvPr>
          <p:cNvSpPr/>
          <p:nvPr userDrawn="1"/>
        </p:nvSpPr>
        <p:spPr>
          <a:xfrm>
            <a:off x="8217780" y="29738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21" name="Graphic 13">
            <a:extLst>
              <a:ext uri="{FF2B5EF4-FFF2-40B4-BE49-F238E27FC236}">
                <a16:creationId xmlns:a16="http://schemas.microsoft.com/office/drawing/2014/main" id="{19319560-50ED-4963-A2CF-74663239D426}"/>
              </a:ext>
            </a:extLst>
          </p:cNvPr>
          <p:cNvSpPr/>
          <p:nvPr userDrawn="1"/>
        </p:nvSpPr>
        <p:spPr>
          <a:xfrm>
            <a:off x="7859002" y="2744546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23" name="Graphic 15">
            <a:extLst>
              <a:ext uri="{FF2B5EF4-FFF2-40B4-BE49-F238E27FC236}">
                <a16:creationId xmlns:a16="http://schemas.microsoft.com/office/drawing/2014/main" id="{E5ABBDAD-943D-48F3-9C80-B29C48966C79}"/>
              </a:ext>
            </a:extLst>
          </p:cNvPr>
          <p:cNvSpPr/>
          <p:nvPr userDrawn="1"/>
        </p:nvSpPr>
        <p:spPr>
          <a:xfrm>
            <a:off x="7843462" y="3198265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37906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4120D15-E48C-4FBE-BB95-24DB36D9F4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366432" y="2530058"/>
            <a:ext cx="3707972" cy="3707971"/>
          </a:xfrm>
          <a:custGeom>
            <a:avLst/>
            <a:gdLst>
              <a:gd name="connsiteX0" fmla="*/ 1853986 w 3707972"/>
              <a:gd name="connsiteY0" fmla="*/ 0 h 3707971"/>
              <a:gd name="connsiteX1" fmla="*/ 3707972 w 3707972"/>
              <a:gd name="connsiteY1" fmla="*/ 1853986 h 3707971"/>
              <a:gd name="connsiteX2" fmla="*/ 2043545 w 3707972"/>
              <a:gd name="connsiteY2" fmla="*/ 3698400 h 3707971"/>
              <a:gd name="connsiteX3" fmla="*/ 1854006 w 3707972"/>
              <a:gd name="connsiteY3" fmla="*/ 3707971 h 3707971"/>
              <a:gd name="connsiteX4" fmla="*/ 1853966 w 3707972"/>
              <a:gd name="connsiteY4" fmla="*/ 3707971 h 3707971"/>
              <a:gd name="connsiteX5" fmla="*/ 1664427 w 3707972"/>
              <a:gd name="connsiteY5" fmla="*/ 3698400 h 3707971"/>
              <a:gd name="connsiteX6" fmla="*/ 0 w 3707972"/>
              <a:gd name="connsiteY6" fmla="*/ 1853986 h 3707971"/>
              <a:gd name="connsiteX7" fmla="*/ 1853986 w 3707972"/>
              <a:gd name="connsiteY7" fmla="*/ 0 h 370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7972" h="3707971">
                <a:moveTo>
                  <a:pt x="1853986" y="0"/>
                </a:moveTo>
                <a:cubicBezTo>
                  <a:pt x="2877914" y="0"/>
                  <a:pt x="3707972" y="830058"/>
                  <a:pt x="3707972" y="1853986"/>
                </a:cubicBezTo>
                <a:cubicBezTo>
                  <a:pt x="3707972" y="2813919"/>
                  <a:pt x="2978429" y="3603458"/>
                  <a:pt x="2043545" y="3698400"/>
                </a:cubicBezTo>
                <a:lnTo>
                  <a:pt x="1854006" y="3707971"/>
                </a:lnTo>
                <a:lnTo>
                  <a:pt x="1853966" y="3707971"/>
                </a:lnTo>
                <a:lnTo>
                  <a:pt x="1664427" y="3698400"/>
                </a:lnTo>
                <a:cubicBezTo>
                  <a:pt x="729543" y="3603458"/>
                  <a:pt x="0" y="2813919"/>
                  <a:pt x="0" y="1853986"/>
                </a:cubicBezTo>
                <a:cubicBezTo>
                  <a:pt x="0" y="830058"/>
                  <a:pt x="830058" y="0"/>
                  <a:pt x="1853986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2936" y="585216"/>
            <a:ext cx="5833872" cy="2276856"/>
          </a:xfrm>
        </p:spPr>
        <p:txBody>
          <a:bodyPr rtlCol="0" anchor="b"/>
          <a:lstStyle>
            <a:lvl1pPr algn="r">
              <a:defRPr sz="6000" b="1" cap="all" spc="4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201168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548640" y="1938528"/>
            <a:ext cx="278892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01168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D8DA9DAA-006C-4F4B-980E-E3DF019B24E2}" type="slidenum">
              <a:rPr lang="en-GB" noProof="0" smtClean="0"/>
              <a:pPr/>
              <a:t>‹#›</a:t>
            </a:fld>
            <a:endParaRPr lang="en-GB" noProof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AE7F8D-AE68-4A83-BAB5-3A97D473CE3C}"/>
              </a:ext>
            </a:extLst>
          </p:cNvPr>
          <p:cNvCxnSpPr>
            <a:cxnSpLocks/>
          </p:cNvCxnSpPr>
          <p:nvPr userDrawn="1"/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02936" y="3127248"/>
            <a:ext cx="5833872" cy="3118104"/>
          </a:xfrm>
        </p:spPr>
        <p:txBody>
          <a:bodyPr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1" name="Graphic 12">
            <a:extLst>
              <a:ext uri="{FF2B5EF4-FFF2-40B4-BE49-F238E27FC236}">
                <a16:creationId xmlns:a16="http://schemas.microsoft.com/office/drawing/2014/main" id="{EA1B6985-3E5A-40F4-9268-D4AB3BBF8C91}"/>
              </a:ext>
            </a:extLst>
          </p:cNvPr>
          <p:cNvSpPr/>
          <p:nvPr userDrawn="1"/>
        </p:nvSpPr>
        <p:spPr>
          <a:xfrm>
            <a:off x="4745394" y="276027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3" name="Graphic 13">
            <a:extLst>
              <a:ext uri="{FF2B5EF4-FFF2-40B4-BE49-F238E27FC236}">
                <a16:creationId xmlns:a16="http://schemas.microsoft.com/office/drawing/2014/main" id="{338BC906-9D03-4280-85E8-21A81BC21D73}"/>
              </a:ext>
            </a:extLst>
          </p:cNvPr>
          <p:cNvSpPr/>
          <p:nvPr userDrawn="1"/>
        </p:nvSpPr>
        <p:spPr>
          <a:xfrm>
            <a:off x="4386614" y="253098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7" name="Graphic 15">
            <a:extLst>
              <a:ext uri="{FF2B5EF4-FFF2-40B4-BE49-F238E27FC236}">
                <a16:creationId xmlns:a16="http://schemas.microsoft.com/office/drawing/2014/main" id="{C5C06D53-C9F6-47E8-BFE1-B8193A1AED8B}"/>
              </a:ext>
            </a:extLst>
          </p:cNvPr>
          <p:cNvSpPr/>
          <p:nvPr userDrawn="1"/>
        </p:nvSpPr>
        <p:spPr>
          <a:xfrm>
            <a:off x="1669987" y="6031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490768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62FC6D8-DD87-4B93-8491-43C84EE63F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51965" y="1665520"/>
            <a:ext cx="4266960" cy="4266968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335024"/>
            <a:ext cx="6190488" cy="1179576"/>
          </a:xfrm>
        </p:spPr>
        <p:txBody>
          <a:bodyPr lIns="91440" tIns="45720" rIns="91440" bIns="45720" rtlCol="0" anchor="b"/>
          <a:lstStyle>
            <a:lvl1pPr>
              <a:defRPr sz="54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392" y="2825496"/>
            <a:ext cx="6190488" cy="3346704"/>
          </a:xfrm>
        </p:spPr>
        <p:txBody>
          <a:bodyPr rtlCol="0"/>
          <a:lstStyle>
            <a:lvl1pPr marL="0" indent="0">
              <a:lnSpc>
                <a:spcPct val="110000"/>
              </a:lnSpc>
              <a:buNone/>
              <a:defRPr sz="2000"/>
            </a:lvl1pPr>
            <a:lvl2pPr marL="228600">
              <a:defRPr sz="1800"/>
            </a:lvl2pPr>
            <a:lvl3pPr marL="457200">
              <a:defRPr sz="1600"/>
            </a:lvl3pPr>
            <a:lvl4pPr marL="685800">
              <a:defRPr sz="1400"/>
            </a:lvl4pPr>
            <a:lvl5pPr>
              <a:defRPr sz="1400"/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r>
              <a:rPr lang="en-GB" noProof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64424" y="621792"/>
            <a:ext cx="4114800" cy="365125"/>
          </a:xfrm>
        </p:spPr>
        <p:txBody>
          <a:bodyPr rtlCol="0"/>
          <a:lstStyle>
            <a:lvl1pPr>
              <a:defRPr baseline="0">
                <a:solidFill>
                  <a:schemeClr val="accent2"/>
                </a:solidFill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fld id="{D8DA9DAA-006C-4F4B-980E-E3DF019B24E2}" type="slidenum">
              <a:rPr lang="en-GB" noProof="0" smtClean="0"/>
              <a:pPr/>
              <a:t>‹#›</a:t>
            </a:fld>
            <a:endParaRPr lang="en-GB" noProof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A8B3D0E-ED3F-46FA-AE79-5FEFDE9168E3}"/>
              </a:ext>
            </a:extLst>
          </p:cNvPr>
          <p:cNvCxnSpPr>
            <a:cxnSpLocks/>
          </p:cNvCxnSpPr>
          <p:nvPr userDrawn="1"/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08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Graphic 10">
            <a:extLst>
              <a:ext uri="{FF2B5EF4-FFF2-40B4-BE49-F238E27FC236}">
                <a16:creationId xmlns:a16="http://schemas.microsoft.com/office/drawing/2014/main" id="{AAD06B87-D9B2-4F94-B734-A8F039A2033F}"/>
              </a:ext>
            </a:extLst>
          </p:cNvPr>
          <p:cNvSpPr/>
          <p:nvPr userDrawn="1"/>
        </p:nvSpPr>
        <p:spPr>
          <a:xfrm>
            <a:off x="11281590" y="2070656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9" name="Graphic 11">
            <a:extLst>
              <a:ext uri="{FF2B5EF4-FFF2-40B4-BE49-F238E27FC236}">
                <a16:creationId xmlns:a16="http://schemas.microsoft.com/office/drawing/2014/main" id="{BB13A13C-36EA-4B13-9175-C5FE95B34D33}"/>
              </a:ext>
            </a:extLst>
          </p:cNvPr>
          <p:cNvSpPr/>
          <p:nvPr userDrawn="1"/>
        </p:nvSpPr>
        <p:spPr>
          <a:xfrm>
            <a:off x="10969280" y="178001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897111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63040"/>
            <a:ext cx="9144000" cy="2340864"/>
          </a:xfrm>
        </p:spPr>
        <p:txBody>
          <a:bodyPr rtlCol="0" anchor="b">
            <a:normAutofit/>
          </a:bodyPr>
          <a:lstStyle>
            <a:lvl1pPr algn="ctr">
              <a:defRPr sz="6000" b="1" i="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3858768"/>
            <a:ext cx="9144000" cy="1325880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4" name="Graphic 12">
            <a:extLst>
              <a:ext uri="{FF2B5EF4-FFF2-40B4-BE49-F238E27FC236}">
                <a16:creationId xmlns:a16="http://schemas.microsoft.com/office/drawing/2014/main" id="{8A41917E-4B97-447C-98AB-970D625F1DE6}"/>
              </a:ext>
            </a:extLst>
          </p:cNvPr>
          <p:cNvSpPr/>
          <p:nvPr userDrawn="1"/>
        </p:nvSpPr>
        <p:spPr>
          <a:xfrm>
            <a:off x="10772266" y="3054359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5" name="Graphic 13">
            <a:extLst>
              <a:ext uri="{FF2B5EF4-FFF2-40B4-BE49-F238E27FC236}">
                <a16:creationId xmlns:a16="http://schemas.microsoft.com/office/drawing/2014/main" id="{3B3FD238-4561-4AF8-A1F1-185B0CAFE2AC}"/>
              </a:ext>
            </a:extLst>
          </p:cNvPr>
          <p:cNvSpPr/>
          <p:nvPr userDrawn="1"/>
        </p:nvSpPr>
        <p:spPr>
          <a:xfrm>
            <a:off x="10724364" y="2515838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6" name="Graphic 15">
            <a:extLst>
              <a:ext uri="{FF2B5EF4-FFF2-40B4-BE49-F238E27FC236}">
                <a16:creationId xmlns:a16="http://schemas.microsoft.com/office/drawing/2014/main" id="{BAB9414C-AE69-4648-873E-9CE6B2DF8A71}"/>
              </a:ext>
            </a:extLst>
          </p:cNvPr>
          <p:cNvSpPr/>
          <p:nvPr userDrawn="1"/>
        </p:nvSpPr>
        <p:spPr>
          <a:xfrm>
            <a:off x="11024834" y="2787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7" name="Graphic 22">
            <a:extLst>
              <a:ext uri="{FF2B5EF4-FFF2-40B4-BE49-F238E27FC236}">
                <a16:creationId xmlns:a16="http://schemas.microsoft.com/office/drawing/2014/main" id="{3BF75235-4E6E-4184-82A5-EE6FE7993BBC}"/>
              </a:ext>
            </a:extLst>
          </p:cNvPr>
          <p:cNvSpPr/>
          <p:nvPr userDrawn="1"/>
        </p:nvSpPr>
        <p:spPr>
          <a:xfrm>
            <a:off x="1261869" y="2633448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chemeClr val="bg1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1" name="Graphic 21">
            <a:extLst>
              <a:ext uri="{FF2B5EF4-FFF2-40B4-BE49-F238E27FC236}">
                <a16:creationId xmlns:a16="http://schemas.microsoft.com/office/drawing/2014/main" id="{E66FE37C-2F4B-42DA-BFF6-92DD00BDC49B}"/>
              </a:ext>
            </a:extLst>
          </p:cNvPr>
          <p:cNvSpPr/>
          <p:nvPr userDrawn="1"/>
        </p:nvSpPr>
        <p:spPr>
          <a:xfrm>
            <a:off x="1064053" y="3083338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chemeClr val="bg1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3" name="Graphic 23">
            <a:extLst>
              <a:ext uri="{FF2B5EF4-FFF2-40B4-BE49-F238E27FC236}">
                <a16:creationId xmlns:a16="http://schemas.microsoft.com/office/drawing/2014/main" id="{DDD38822-731A-48DA-A8A0-FBBAF7A6D65D}"/>
              </a:ext>
            </a:extLst>
          </p:cNvPr>
          <p:cNvSpPr/>
          <p:nvPr userDrawn="1"/>
        </p:nvSpPr>
        <p:spPr>
          <a:xfrm>
            <a:off x="1413405" y="3492870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442482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sz="54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en-GB" noProof="0" smtClean="0"/>
              <a:t>‹#›</a:t>
            </a:fld>
            <a:endParaRPr lang="en-GB" noProof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1745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91656" y="841248"/>
            <a:ext cx="4434840" cy="3236976"/>
          </a:xfrm>
        </p:spPr>
        <p:txBody>
          <a:bodyPr rtlCol="0" anchor="b"/>
          <a:lstStyle>
            <a:lvl1pPr algn="l">
              <a:lnSpc>
                <a:spcPct val="110000"/>
              </a:lnSpc>
              <a:spcBef>
                <a:spcPts val="1000"/>
              </a:spcBef>
              <a:defRPr sz="3600" b="0" i="0" cap="none" baseline="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1655" y="4498848"/>
            <a:ext cx="4434835" cy="510474"/>
          </a:xfrm>
        </p:spPr>
        <p:txBody>
          <a:bodyPr rtlCol="0"/>
          <a:lstStyle>
            <a:lvl1pPr marL="0" indent="0" algn="l">
              <a:lnSpc>
                <a:spcPct val="11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811512" y="1591056"/>
            <a:ext cx="3547872" cy="365125"/>
          </a:xfrm>
        </p:spPr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fld id="{D8DA9DAA-006C-4F4B-980E-E3DF019B24E2}" type="slidenum">
              <a:rPr lang="en-GB" noProof="0" smtClean="0"/>
              <a:pPr/>
              <a:t>‹#›</a:t>
            </a:fld>
            <a:endParaRPr lang="en-GB" noProof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939C974-0ED4-4915-BBF7-1FB00C18AD45}"/>
              </a:ext>
            </a:extLst>
          </p:cNvPr>
          <p:cNvCxnSpPr>
            <a:cxnSpLocks/>
          </p:cNvCxnSpPr>
          <p:nvPr userDrawn="1"/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515930B2-E36D-4D05-A6B3-CA1BF61D50CC}"/>
              </a:ext>
            </a:extLst>
          </p:cNvPr>
          <p:cNvSpPr/>
          <p:nvPr userDrawn="1"/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3464" y="301752"/>
            <a:ext cx="5221224" cy="6263640"/>
          </a:xfrm>
        </p:spPr>
        <p:txBody>
          <a:bodyPr rtlCol="0"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99048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365125"/>
            <a:ext cx="10771632" cy="1325563"/>
          </a:xfrm>
        </p:spPr>
        <p:txBody>
          <a:bodyPr rtlCol="0"/>
          <a:lstStyle>
            <a:lvl1pPr>
              <a:defRPr sz="5400" b="1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825625"/>
            <a:ext cx="10771632" cy="4351338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03920" y="841248"/>
            <a:ext cx="3630168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D8DA9DAA-006C-4F4B-980E-E3DF019B24E2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9" name="Graphic 22">
            <a:extLst>
              <a:ext uri="{FF2B5EF4-FFF2-40B4-BE49-F238E27FC236}">
                <a16:creationId xmlns:a16="http://schemas.microsoft.com/office/drawing/2014/main" id="{4EADA2ED-8A8C-4D17-8798-F26BF3B4CE25}"/>
              </a:ext>
            </a:extLst>
          </p:cNvPr>
          <p:cNvSpPr/>
          <p:nvPr userDrawn="1"/>
        </p:nvSpPr>
        <p:spPr>
          <a:xfrm>
            <a:off x="11202264" y="344083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chemeClr val="bg1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1" name="Graphic 23">
            <a:extLst>
              <a:ext uri="{FF2B5EF4-FFF2-40B4-BE49-F238E27FC236}">
                <a16:creationId xmlns:a16="http://schemas.microsoft.com/office/drawing/2014/main" id="{54AB3A25-6605-4446-9E53-ACEECD25E27B}"/>
              </a:ext>
            </a:extLst>
          </p:cNvPr>
          <p:cNvSpPr/>
          <p:nvPr userDrawn="1"/>
        </p:nvSpPr>
        <p:spPr>
          <a:xfrm>
            <a:off x="11563141" y="590910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2263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4752" y="1825625"/>
            <a:ext cx="4553712" cy="4351338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84848" y="1825625"/>
            <a:ext cx="4553712" cy="4351338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Graphic 15">
            <a:extLst>
              <a:ext uri="{FF2B5EF4-FFF2-40B4-BE49-F238E27FC236}">
                <a16:creationId xmlns:a16="http://schemas.microsoft.com/office/drawing/2014/main" id="{D8685329-C6A1-4CB4-8AAE-150D0341F6A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2" name="Graphic 16">
            <a:extLst>
              <a:ext uri="{FF2B5EF4-FFF2-40B4-BE49-F238E27FC236}">
                <a16:creationId xmlns:a16="http://schemas.microsoft.com/office/drawing/2014/main" id="{83CE1DAA-30A3-41AE-8AE1-A7EE5C48A6F3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4" name="Graphic 14">
            <a:extLst>
              <a:ext uri="{FF2B5EF4-FFF2-40B4-BE49-F238E27FC236}">
                <a16:creationId xmlns:a16="http://schemas.microsoft.com/office/drawing/2014/main" id="{065162DD-7ACB-4F9C-90DD-24C743035892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05288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Quarter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n-GB" noProof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D8DA9DAA-006C-4F4B-980E-E3DF019B24E2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99971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08" r:id="rId2"/>
    <p:sldLayoutId id="2147483717" r:id="rId3"/>
    <p:sldLayoutId id="2147483710" r:id="rId4"/>
    <p:sldLayoutId id="2147483709" r:id="rId5"/>
    <p:sldLayoutId id="2147483698" r:id="rId6"/>
    <p:sldLayoutId id="2147483713" r:id="rId7"/>
    <p:sldLayoutId id="2147483712" r:id="rId8"/>
    <p:sldLayoutId id="2147483700" r:id="rId9"/>
    <p:sldLayoutId id="2147483701" r:id="rId10"/>
    <p:sldLayoutId id="2147483716" r:id="rId11"/>
    <p:sldLayoutId id="2147483714" r:id="rId12"/>
    <p:sldLayoutId id="2147483715" r:id="rId13"/>
    <p:sldLayoutId id="2147483702" r:id="rId14"/>
    <p:sldLayoutId id="2147483703" r:id="rId15"/>
    <p:sldLayoutId id="2147483704" r:id="rId16"/>
    <p:sldLayoutId id="2147483705" r:id="rId1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9968B-2619-4F71-AB00-4C493E1208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en-GB" spc="400" dirty="0"/>
              <a:t>Effective warm up and land-based technique 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F14073-9F68-4B7E-A576-26899D58C7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en-GB" dirty="0"/>
              <a:t>Luke Turley and Alice </a:t>
            </a:r>
            <a:r>
              <a:rPr lang="en-GB" dirty="0" err="1"/>
              <a:t>Gouldby</a:t>
            </a:r>
            <a:r>
              <a:rPr lang="en-GB" dirty="0"/>
              <a:t> </a:t>
            </a:r>
            <a:endParaRPr lang="en-GB" sz="2000" dirty="0">
              <a:solidFill>
                <a:schemeClr val="bg1"/>
              </a:solidFill>
            </a:endParaRPr>
          </a:p>
          <a:p>
            <a:pPr rt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769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E264A7-F648-CF0E-0388-48E2265DA2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8D7EE-1FA1-CA8E-D45A-991DA6DED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dirty="0"/>
              <a:t>Example exercises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520321-2A69-40B9-0E06-27DB41FD0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en-GB" dirty="0"/>
              <a:t>Land WARM UP</a:t>
            </a:r>
          </a:p>
        </p:txBody>
      </p:sp>
      <p:graphicFrame>
        <p:nvGraphicFramePr>
          <p:cNvPr id="7" name="Content Placeholder 2" descr="Team SmartArt graphic">
            <a:extLst>
              <a:ext uri="{FF2B5EF4-FFF2-40B4-BE49-F238E27FC236}">
                <a16:creationId xmlns:a16="http://schemas.microsoft.com/office/drawing/2014/main" id="{ADDF0A32-A3D3-42A5-6872-21C8118C415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24605" y="1690688"/>
          <a:ext cx="10771187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DFF652-49DF-D957-0949-1F5CB8BAC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en-GB" smtClean="0"/>
              <a:pPr rtl="0"/>
              <a:t>10</a:t>
            </a:fld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ADB384-577C-8B48-F027-2D6C96F987C4}"/>
              </a:ext>
            </a:extLst>
          </p:cNvPr>
          <p:cNvSpPr txBox="1"/>
          <p:nvPr/>
        </p:nvSpPr>
        <p:spPr>
          <a:xfrm>
            <a:off x="1447800" y="1782377"/>
            <a:ext cx="2743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Raise </a:t>
            </a:r>
          </a:p>
          <a:p>
            <a:pPr algn="r"/>
            <a:r>
              <a:rPr lang="en-GB" dirty="0">
                <a:solidFill>
                  <a:schemeClr val="bg1"/>
                </a:solidFill>
              </a:rPr>
              <a:t>Mountain climbers</a:t>
            </a:r>
          </a:p>
          <a:p>
            <a:pPr algn="r"/>
            <a:r>
              <a:rPr lang="en-GB" dirty="0">
                <a:solidFill>
                  <a:schemeClr val="bg1"/>
                </a:solidFill>
              </a:rPr>
              <a:t>Heel flicks </a:t>
            </a:r>
          </a:p>
          <a:p>
            <a:pPr algn="r"/>
            <a:r>
              <a:rPr lang="en-GB" dirty="0">
                <a:solidFill>
                  <a:schemeClr val="bg1"/>
                </a:solidFill>
              </a:rPr>
              <a:t>High knees </a:t>
            </a:r>
          </a:p>
          <a:p>
            <a:pPr algn="r"/>
            <a:r>
              <a:rPr lang="en-GB" dirty="0">
                <a:solidFill>
                  <a:schemeClr val="bg1"/>
                </a:solidFill>
              </a:rPr>
              <a:t>Skater jog  </a:t>
            </a:r>
          </a:p>
          <a:p>
            <a:r>
              <a:rPr lang="en-GB" dirty="0">
                <a:solidFill>
                  <a:schemeClr val="bg1"/>
                </a:solidFill>
              </a:rPr>
              <a:t>Mobilise </a:t>
            </a:r>
          </a:p>
          <a:p>
            <a:pPr algn="r"/>
            <a:r>
              <a:rPr lang="en-GB" dirty="0">
                <a:solidFill>
                  <a:schemeClr val="bg1"/>
                </a:solidFill>
              </a:rPr>
              <a:t>Inch worms </a:t>
            </a:r>
          </a:p>
          <a:p>
            <a:pPr algn="r"/>
            <a:r>
              <a:rPr lang="en-GB" dirty="0">
                <a:solidFill>
                  <a:schemeClr val="bg1"/>
                </a:solidFill>
              </a:rPr>
              <a:t>Spiderman </a:t>
            </a:r>
          </a:p>
          <a:p>
            <a:pPr algn="r"/>
            <a:r>
              <a:rPr lang="en-GB" dirty="0">
                <a:solidFill>
                  <a:schemeClr val="bg1"/>
                </a:solidFill>
              </a:rPr>
              <a:t>Down dog to cobra</a:t>
            </a:r>
          </a:p>
          <a:p>
            <a:pPr algn="r"/>
            <a:r>
              <a:rPr lang="en-GB" dirty="0">
                <a:solidFill>
                  <a:schemeClr val="bg1"/>
                </a:solidFill>
              </a:rPr>
              <a:t>Thread the needle</a:t>
            </a:r>
          </a:p>
          <a:p>
            <a:pPr algn="r"/>
            <a:r>
              <a:rPr lang="en-GB" dirty="0">
                <a:solidFill>
                  <a:schemeClr val="bg1"/>
                </a:solidFill>
              </a:rPr>
              <a:t>Streamline lift off</a:t>
            </a:r>
          </a:p>
          <a:p>
            <a:pPr algn="r"/>
            <a:r>
              <a:rPr lang="en-GB" dirty="0">
                <a:solidFill>
                  <a:schemeClr val="bg1"/>
                </a:solidFill>
              </a:rPr>
              <a:t>Wall slides</a:t>
            </a:r>
          </a:p>
          <a:p>
            <a:pPr algn="r"/>
            <a:r>
              <a:rPr lang="en-GB" dirty="0">
                <a:solidFill>
                  <a:schemeClr val="bg1"/>
                </a:solidFill>
              </a:rPr>
              <a:t>Knee extension</a:t>
            </a:r>
          </a:p>
          <a:p>
            <a:pPr algn="r"/>
            <a:r>
              <a:rPr lang="en-GB" dirty="0">
                <a:solidFill>
                  <a:schemeClr val="bg1"/>
                </a:solidFill>
              </a:rPr>
              <a:t>Hip-flexor lunge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442FA8-A87E-D230-03A6-98E6D164310B}"/>
              </a:ext>
            </a:extLst>
          </p:cNvPr>
          <p:cNvSpPr txBox="1"/>
          <p:nvPr/>
        </p:nvSpPr>
        <p:spPr>
          <a:xfrm>
            <a:off x="5203371" y="1981200"/>
            <a:ext cx="262345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Banded 90 90</a:t>
            </a:r>
          </a:p>
          <a:p>
            <a:pPr algn="r"/>
            <a:r>
              <a:rPr lang="en-GB" dirty="0">
                <a:solidFill>
                  <a:schemeClr val="bg1"/>
                </a:solidFill>
              </a:rPr>
              <a:t>Prone black burn </a:t>
            </a:r>
          </a:p>
          <a:p>
            <a:pPr algn="r"/>
            <a:r>
              <a:rPr lang="en-GB" dirty="0">
                <a:solidFill>
                  <a:schemeClr val="bg1"/>
                </a:solidFill>
              </a:rPr>
              <a:t>ITY</a:t>
            </a:r>
          </a:p>
          <a:p>
            <a:pPr algn="r"/>
            <a:r>
              <a:rPr lang="en-GB" dirty="0">
                <a:solidFill>
                  <a:schemeClr val="bg1"/>
                </a:solidFill>
              </a:rPr>
              <a:t>Rows </a:t>
            </a:r>
          </a:p>
          <a:p>
            <a:pPr algn="r"/>
            <a:r>
              <a:rPr lang="en-GB" dirty="0">
                <a:solidFill>
                  <a:schemeClr val="bg1"/>
                </a:solidFill>
              </a:rPr>
              <a:t>Push up plus</a:t>
            </a:r>
          </a:p>
          <a:p>
            <a:pPr algn="r"/>
            <a:r>
              <a:rPr lang="en-GB" dirty="0">
                <a:solidFill>
                  <a:schemeClr val="bg1"/>
                </a:solidFill>
              </a:rPr>
              <a:t>Hollow hold </a:t>
            </a:r>
          </a:p>
          <a:p>
            <a:pPr algn="r"/>
            <a:r>
              <a:rPr lang="en-GB" dirty="0">
                <a:solidFill>
                  <a:schemeClr val="bg1"/>
                </a:solidFill>
              </a:rPr>
              <a:t>Lunges</a:t>
            </a:r>
          </a:p>
          <a:p>
            <a:pPr algn="r"/>
            <a:r>
              <a:rPr lang="en-GB" dirty="0">
                <a:solidFill>
                  <a:schemeClr val="bg1"/>
                </a:solidFill>
              </a:rPr>
              <a:t>Dead bugs</a:t>
            </a:r>
          </a:p>
          <a:p>
            <a:pPr algn="r"/>
            <a:r>
              <a:rPr lang="en-GB" dirty="0">
                <a:solidFill>
                  <a:schemeClr val="bg1"/>
                </a:solidFill>
              </a:rPr>
              <a:t>Side plank </a:t>
            </a:r>
          </a:p>
          <a:p>
            <a:pPr algn="r"/>
            <a:r>
              <a:rPr lang="en-GB" dirty="0">
                <a:solidFill>
                  <a:schemeClr val="bg1"/>
                </a:solidFill>
              </a:rPr>
              <a:t>Glute bridge</a:t>
            </a:r>
          </a:p>
          <a:p>
            <a:pPr algn="r"/>
            <a:r>
              <a:rPr lang="en-GB" dirty="0">
                <a:solidFill>
                  <a:schemeClr val="bg1"/>
                </a:solidFill>
              </a:rPr>
              <a:t>Straight leg abduction </a:t>
            </a:r>
          </a:p>
          <a:p>
            <a:pPr algn="r"/>
            <a:r>
              <a:rPr lang="en-GB" dirty="0">
                <a:solidFill>
                  <a:schemeClr val="bg1"/>
                </a:solidFill>
              </a:rPr>
              <a:t>Split squat </a:t>
            </a:r>
          </a:p>
          <a:p>
            <a:pPr algn="r"/>
            <a:r>
              <a:rPr lang="en-GB" dirty="0">
                <a:solidFill>
                  <a:schemeClr val="bg1"/>
                </a:solidFill>
              </a:rPr>
              <a:t>Prizoner squat 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417810-714D-C0BE-530D-4826405292FB}"/>
              </a:ext>
            </a:extLst>
          </p:cNvPr>
          <p:cNvSpPr txBox="1"/>
          <p:nvPr/>
        </p:nvSpPr>
        <p:spPr>
          <a:xfrm>
            <a:off x="8839200" y="1981200"/>
            <a:ext cx="26234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Squat jumps</a:t>
            </a:r>
          </a:p>
          <a:p>
            <a:pPr algn="r"/>
            <a:r>
              <a:rPr lang="en-GB" dirty="0">
                <a:solidFill>
                  <a:schemeClr val="bg1"/>
                </a:solidFill>
              </a:rPr>
              <a:t>CMJ </a:t>
            </a:r>
          </a:p>
          <a:p>
            <a:pPr algn="r"/>
            <a:r>
              <a:rPr lang="en-GB" dirty="0">
                <a:solidFill>
                  <a:schemeClr val="bg1"/>
                </a:solidFill>
              </a:rPr>
              <a:t>Speed rows </a:t>
            </a:r>
          </a:p>
          <a:p>
            <a:pPr algn="r"/>
            <a:r>
              <a:rPr lang="en-GB" dirty="0">
                <a:solidFill>
                  <a:schemeClr val="bg1"/>
                </a:solidFill>
              </a:rPr>
              <a:t>Push ups </a:t>
            </a:r>
          </a:p>
          <a:p>
            <a:pPr algn="r"/>
            <a:r>
              <a:rPr lang="en-GB" dirty="0">
                <a:solidFill>
                  <a:schemeClr val="bg1"/>
                </a:solidFill>
              </a:rPr>
              <a:t>Iso squat (banded) </a:t>
            </a:r>
          </a:p>
          <a:p>
            <a:pPr algn="r"/>
            <a:r>
              <a:rPr lang="en-GB" dirty="0">
                <a:solidFill>
                  <a:schemeClr val="bg1"/>
                </a:solidFill>
              </a:rPr>
              <a:t>Med ball slams </a:t>
            </a:r>
          </a:p>
          <a:p>
            <a:pPr algn="r"/>
            <a:r>
              <a:rPr lang="en-GB" dirty="0">
                <a:solidFill>
                  <a:schemeClr val="bg1"/>
                </a:solidFill>
              </a:rPr>
              <a:t>Med ball push</a:t>
            </a:r>
          </a:p>
          <a:p>
            <a:pPr algn="r"/>
            <a:r>
              <a:rPr lang="en-GB" dirty="0">
                <a:solidFill>
                  <a:schemeClr val="bg1"/>
                </a:solidFill>
              </a:rPr>
              <a:t>Med ball starts  </a:t>
            </a:r>
          </a:p>
        </p:txBody>
      </p:sp>
    </p:spTree>
    <p:extLst>
      <p:ext uri="{BB962C8B-B14F-4D97-AF65-F5344CB8AC3E}">
        <p14:creationId xmlns:p14="http://schemas.microsoft.com/office/powerpoint/2010/main" val="1579294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DDBBC93-70DF-4E4E-98E3-08124185A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36" y="201168"/>
            <a:ext cx="5833872" cy="2448415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en-GB" dirty="0">
                <a:latin typeface="+mn-lt"/>
              </a:rPr>
              <a:t>Pre-Pool and race activation 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DE74E9-AA78-46C1-845A-0B72FA8AF3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36208" y="566292"/>
            <a:ext cx="5693664" cy="6090540"/>
          </a:xfrm>
        </p:spPr>
        <p:txBody>
          <a:bodyPr rtlCol="0"/>
          <a:lstStyle/>
          <a:p>
            <a:pPr algn="ctr" rtl="0"/>
            <a:r>
              <a:rPr lang="en-GB" dirty="0"/>
              <a:t>Swim England use RMAP </a:t>
            </a:r>
          </a:p>
          <a:p>
            <a:pPr algn="ctr" rtl="0"/>
            <a:r>
              <a:rPr lang="en-GB" sz="2400" u="sng" dirty="0"/>
              <a:t>Raise </a:t>
            </a:r>
          </a:p>
          <a:p>
            <a:pPr algn="ctr" rtl="0"/>
            <a:r>
              <a:rPr lang="en-GB" dirty="0"/>
              <a:t>HR and body Temp </a:t>
            </a:r>
          </a:p>
          <a:p>
            <a:pPr algn="ctr" rtl="0"/>
            <a:r>
              <a:rPr lang="en-GB" sz="2400" u="sng" dirty="0"/>
              <a:t>Mobilise </a:t>
            </a:r>
          </a:p>
          <a:p>
            <a:pPr algn="ctr" rtl="0"/>
            <a:r>
              <a:rPr lang="en-GB" dirty="0"/>
              <a:t>Full ROM through joints – reduce the Golgi tendon effect – increase proprioception – No static stretching (warneke,2024).</a:t>
            </a:r>
          </a:p>
          <a:p>
            <a:pPr algn="ctr" rtl="0"/>
            <a:r>
              <a:rPr lang="en-GB" sz="2400" u="sng" dirty="0"/>
              <a:t>Activation </a:t>
            </a:r>
          </a:p>
          <a:p>
            <a:pPr algn="ctr" rtl="0"/>
            <a:r>
              <a:rPr lang="en-GB" dirty="0"/>
              <a:t>Target key muscle engagement – capacity and rehab exercises are key in this stage – as they then facilitate </a:t>
            </a:r>
            <a:r>
              <a:rPr lang="en-GB" b="1" dirty="0"/>
              <a:t>alignment &amp; postural control </a:t>
            </a:r>
            <a:r>
              <a:rPr lang="en-GB" dirty="0"/>
              <a:t>needed for technique – </a:t>
            </a:r>
            <a:r>
              <a:rPr lang="en-GB" b="1" dirty="0"/>
              <a:t>neuromuscular stimulation </a:t>
            </a:r>
            <a:r>
              <a:rPr lang="en-GB" dirty="0"/>
              <a:t>– connection between key muscles needed for stability and technique. </a:t>
            </a:r>
          </a:p>
          <a:p>
            <a:pPr algn="ctr" rtl="0"/>
            <a:r>
              <a:rPr lang="en-GB" sz="2400" u="sng" dirty="0"/>
              <a:t>Priming </a:t>
            </a:r>
          </a:p>
          <a:p>
            <a:pPr algn="ctr" rtl="0"/>
            <a:r>
              <a:rPr lang="en-GB" dirty="0"/>
              <a:t>Boosts neural drive – aligns soft tissue – psychological readiness </a:t>
            </a:r>
          </a:p>
          <a:p>
            <a:pPr algn="l" rtl="0"/>
            <a:endParaRPr lang="en-GB" dirty="0"/>
          </a:p>
          <a:p>
            <a:pPr algn="l" rtl="0"/>
            <a:endParaRPr lang="en-GB" dirty="0"/>
          </a:p>
          <a:p>
            <a:pPr algn="l" rtl="0"/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EDFC2F-FF0A-4EC9-A0BB-0AA2B1E6B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dirty="0"/>
              <a:t>Land WARM UP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CF8D89-56D9-4E2B-9838-07DFB6E9D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en-GB" smtClean="0"/>
              <a:pPr/>
              <a:t>2</a:t>
            </a:fld>
            <a:endParaRPr lang="en-GB"/>
          </a:p>
        </p:txBody>
      </p:sp>
      <p:pic>
        <p:nvPicPr>
          <p:cNvPr id="2050" name="Picture 2" descr="Dryland Swim Training Swimming Dry Land Stretch Cords With Paddles – Volare  Sports">
            <a:extLst>
              <a:ext uri="{FF2B5EF4-FFF2-40B4-BE49-F238E27FC236}">
                <a16:creationId xmlns:a16="http://schemas.microsoft.com/office/drawing/2014/main" id="{C48ADF8A-2F9E-4AF7-F40F-928835E1086F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286" y="2799222"/>
            <a:ext cx="3707972" cy="370797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598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FB28F-C9D7-439B-B863-44B4E851A0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23551" y="136525"/>
            <a:ext cx="5430249" cy="1555115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en-GB" dirty="0"/>
              <a:t>What does each stage look like 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50061247-EA4F-4DFA-AFCE-648487762C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23552" y="1601469"/>
            <a:ext cx="5479334" cy="5120005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GB" dirty="0"/>
              <a:t>R- get moving and the HR up can be done as active mobilisation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GB" sz="1500" dirty="0"/>
              <a:t>Mountain climbers – skipping – bike</a:t>
            </a:r>
          </a:p>
          <a:p>
            <a:pPr rtl="0"/>
            <a:r>
              <a:rPr lang="en-GB" dirty="0"/>
              <a:t>M- fluid but controlled movements that promote Full ROM around a Joint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GB" sz="1400" dirty="0"/>
              <a:t>Down dog – Spiderman's – inchworms – foam roller movements </a:t>
            </a:r>
          </a:p>
          <a:p>
            <a:pPr rtl="0"/>
            <a:r>
              <a:rPr lang="en-GB" dirty="0"/>
              <a:t>A- control and contract the necessary muscles, promoting blood flow to specific areas. Injury prevention and balance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GB" sz="1400" dirty="0"/>
              <a:t>90-90 external rotation – prone Blackburn – glute bridge – core exercises </a:t>
            </a:r>
          </a:p>
          <a:p>
            <a:pPr rtl="0"/>
            <a:r>
              <a:rPr lang="en-GB" dirty="0"/>
              <a:t>P- Fast explosive short bursts to fire the nervous system and prime tissue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GB" sz="1400" dirty="0"/>
              <a:t>Squat jumps – slams – press ups – even isometric holds (</a:t>
            </a:r>
            <a:r>
              <a:rPr lang="en-GB" sz="1400" dirty="0" err="1"/>
              <a:t>Kozlenia</a:t>
            </a:r>
            <a:r>
              <a:rPr lang="en-GB" sz="1400" dirty="0"/>
              <a:t>, 2024)</a:t>
            </a:r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249ACE4E-0038-4BA2-8883-8C3F73B79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en-GB" dirty="0"/>
              <a:t>Land WARM UP</a:t>
            </a:r>
          </a:p>
          <a:p>
            <a:pPr rtl="0"/>
            <a:endParaRPr lang="en-GB" dirty="0"/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9A686A52-7630-4675-B383-8C2AD252E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en-GB" smtClean="0"/>
              <a:pPr rtl="0"/>
              <a:t>3</a:t>
            </a:fld>
            <a:endParaRPr lang="en-GB" dirty="0"/>
          </a:p>
        </p:txBody>
      </p:sp>
      <p:pic>
        <p:nvPicPr>
          <p:cNvPr id="1026" name="Picture 2" descr="Pre-Warm Up Activation &amp; Injury Reduction in Soccer">
            <a:extLst>
              <a:ext uri="{FF2B5EF4-FFF2-40B4-BE49-F238E27FC236}">
                <a16:creationId xmlns:a16="http://schemas.microsoft.com/office/drawing/2014/main" id="{6A46BCAE-ECA2-F509-8002-3492605686E0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9" r="17339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edicine-Ball Slam">
            <a:extLst>
              <a:ext uri="{FF2B5EF4-FFF2-40B4-BE49-F238E27FC236}">
                <a16:creationId xmlns:a16="http://schemas.microsoft.com/office/drawing/2014/main" id="{5C6A6012-B061-D6C4-DEC2-39B0E9ED41BA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1" r="746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Why Is Dryland Training Important for Swimmers? - Swim Like A Fish">
            <a:extLst>
              <a:ext uri="{FF2B5EF4-FFF2-40B4-BE49-F238E27FC236}">
                <a16:creationId xmlns:a16="http://schemas.microsoft.com/office/drawing/2014/main" id="{E2C8DFE1-40FA-1316-6A4B-C4C2A82A3157}"/>
              </a:ext>
            </a:extLst>
          </p:cNvPr>
          <p:cNvPicPr>
            <a:picLocks noGrp="1" noChangeAspect="1" noChangeArrowheads="1"/>
          </p:cNvPicPr>
          <p:nvPr>
            <p:ph type="pic" sz="quarter" idx="1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5" r="1316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772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287FE-1EFA-4C15-BFDD-1EE3F2D37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dirty="0"/>
              <a:t>Example exercises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B7C214-9C4B-410D-816A-6B3C8059C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en-GB" dirty="0"/>
              <a:t>Land WARM UP</a:t>
            </a:r>
          </a:p>
          <a:p>
            <a:pPr rtl="0"/>
            <a:endParaRPr lang="en-GB" dirty="0"/>
          </a:p>
        </p:txBody>
      </p:sp>
      <p:graphicFrame>
        <p:nvGraphicFramePr>
          <p:cNvPr id="7" name="Content Placeholder 2" descr="Team SmartArt graphic">
            <a:extLst>
              <a:ext uri="{FF2B5EF4-FFF2-40B4-BE49-F238E27FC236}">
                <a16:creationId xmlns:a16="http://schemas.microsoft.com/office/drawing/2014/main" id="{03C6056F-38E4-47B4-87B7-F1F7D129B6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8326549"/>
              </p:ext>
            </p:extLst>
          </p:nvPr>
        </p:nvGraphicFramePr>
        <p:xfrm>
          <a:off x="924605" y="1690688"/>
          <a:ext cx="10771187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8D5D16-EDC5-46DE-A0B9-0765F4F59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dirty="0"/>
              <a:t>9/3/20XX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31DF2-0419-4016-924C-21929AC1E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en-GB" smtClean="0"/>
              <a:pPr rtl="0"/>
              <a:t>4</a:t>
            </a:fld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37ED46-6BFA-A69B-E597-E09181255553}"/>
              </a:ext>
            </a:extLst>
          </p:cNvPr>
          <p:cNvSpPr txBox="1"/>
          <p:nvPr/>
        </p:nvSpPr>
        <p:spPr>
          <a:xfrm>
            <a:off x="1447800" y="1782377"/>
            <a:ext cx="2743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Raise </a:t>
            </a:r>
          </a:p>
          <a:p>
            <a:pPr algn="r"/>
            <a:r>
              <a:rPr lang="en-GB" dirty="0">
                <a:solidFill>
                  <a:schemeClr val="bg1"/>
                </a:solidFill>
              </a:rPr>
              <a:t>Mountain climbers</a:t>
            </a:r>
          </a:p>
          <a:p>
            <a:pPr algn="r"/>
            <a:r>
              <a:rPr lang="en-GB" dirty="0">
                <a:solidFill>
                  <a:schemeClr val="bg1"/>
                </a:solidFill>
              </a:rPr>
              <a:t>Heel flicks </a:t>
            </a:r>
          </a:p>
          <a:p>
            <a:pPr algn="r"/>
            <a:r>
              <a:rPr lang="en-GB" dirty="0">
                <a:solidFill>
                  <a:schemeClr val="bg1"/>
                </a:solidFill>
              </a:rPr>
              <a:t>High knees </a:t>
            </a:r>
          </a:p>
          <a:p>
            <a:pPr algn="r"/>
            <a:r>
              <a:rPr lang="en-GB" dirty="0">
                <a:solidFill>
                  <a:schemeClr val="bg1"/>
                </a:solidFill>
              </a:rPr>
              <a:t>Skater jog  </a:t>
            </a:r>
          </a:p>
          <a:p>
            <a:r>
              <a:rPr lang="en-GB" dirty="0">
                <a:solidFill>
                  <a:schemeClr val="bg1"/>
                </a:solidFill>
              </a:rPr>
              <a:t>Mobilise </a:t>
            </a:r>
          </a:p>
          <a:p>
            <a:pPr algn="r"/>
            <a:r>
              <a:rPr lang="en-GB" dirty="0">
                <a:solidFill>
                  <a:schemeClr val="bg1"/>
                </a:solidFill>
              </a:rPr>
              <a:t>Inch worms </a:t>
            </a:r>
          </a:p>
          <a:p>
            <a:pPr algn="r"/>
            <a:r>
              <a:rPr lang="en-GB" dirty="0">
                <a:solidFill>
                  <a:schemeClr val="bg1"/>
                </a:solidFill>
              </a:rPr>
              <a:t>Spiderman </a:t>
            </a:r>
          </a:p>
          <a:p>
            <a:pPr algn="r"/>
            <a:r>
              <a:rPr lang="en-GB" dirty="0">
                <a:solidFill>
                  <a:schemeClr val="bg1"/>
                </a:solidFill>
              </a:rPr>
              <a:t>Down dog to cobra</a:t>
            </a:r>
          </a:p>
          <a:p>
            <a:pPr algn="r"/>
            <a:r>
              <a:rPr lang="en-GB" dirty="0">
                <a:solidFill>
                  <a:schemeClr val="bg1"/>
                </a:solidFill>
              </a:rPr>
              <a:t>Thread the needle</a:t>
            </a:r>
          </a:p>
          <a:p>
            <a:pPr algn="r"/>
            <a:r>
              <a:rPr lang="en-GB" dirty="0">
                <a:solidFill>
                  <a:schemeClr val="bg1"/>
                </a:solidFill>
              </a:rPr>
              <a:t>Streamline lift off</a:t>
            </a:r>
          </a:p>
          <a:p>
            <a:pPr algn="r"/>
            <a:r>
              <a:rPr lang="en-GB" dirty="0">
                <a:solidFill>
                  <a:schemeClr val="bg1"/>
                </a:solidFill>
              </a:rPr>
              <a:t>Wall slides</a:t>
            </a:r>
          </a:p>
          <a:p>
            <a:pPr algn="r"/>
            <a:r>
              <a:rPr lang="en-GB" dirty="0">
                <a:solidFill>
                  <a:schemeClr val="bg1"/>
                </a:solidFill>
              </a:rPr>
              <a:t>Knee extension</a:t>
            </a:r>
          </a:p>
          <a:p>
            <a:pPr algn="r"/>
            <a:r>
              <a:rPr lang="en-GB" dirty="0">
                <a:solidFill>
                  <a:schemeClr val="bg1"/>
                </a:solidFill>
              </a:rPr>
              <a:t>Hip-flexor lunge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2DCE97-1304-336E-2301-8BEF6A48F792}"/>
              </a:ext>
            </a:extLst>
          </p:cNvPr>
          <p:cNvSpPr txBox="1"/>
          <p:nvPr/>
        </p:nvSpPr>
        <p:spPr>
          <a:xfrm>
            <a:off x="5203371" y="1981200"/>
            <a:ext cx="262345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Banded 90 90</a:t>
            </a:r>
          </a:p>
          <a:p>
            <a:pPr algn="r"/>
            <a:r>
              <a:rPr lang="en-GB" dirty="0">
                <a:solidFill>
                  <a:schemeClr val="bg1"/>
                </a:solidFill>
              </a:rPr>
              <a:t>Prone black burn </a:t>
            </a:r>
          </a:p>
          <a:p>
            <a:pPr algn="r"/>
            <a:r>
              <a:rPr lang="en-GB" dirty="0">
                <a:solidFill>
                  <a:schemeClr val="bg1"/>
                </a:solidFill>
              </a:rPr>
              <a:t>ITY</a:t>
            </a:r>
          </a:p>
          <a:p>
            <a:pPr algn="r"/>
            <a:r>
              <a:rPr lang="en-GB" dirty="0">
                <a:solidFill>
                  <a:schemeClr val="bg1"/>
                </a:solidFill>
              </a:rPr>
              <a:t>Rows </a:t>
            </a:r>
          </a:p>
          <a:p>
            <a:pPr algn="r"/>
            <a:r>
              <a:rPr lang="en-GB" dirty="0">
                <a:solidFill>
                  <a:schemeClr val="bg1"/>
                </a:solidFill>
              </a:rPr>
              <a:t>Push up plus</a:t>
            </a:r>
          </a:p>
          <a:p>
            <a:pPr algn="r"/>
            <a:r>
              <a:rPr lang="en-GB" dirty="0">
                <a:solidFill>
                  <a:schemeClr val="bg1"/>
                </a:solidFill>
              </a:rPr>
              <a:t>Hollow hold </a:t>
            </a:r>
          </a:p>
          <a:p>
            <a:pPr algn="r"/>
            <a:r>
              <a:rPr lang="en-GB" dirty="0">
                <a:solidFill>
                  <a:schemeClr val="bg1"/>
                </a:solidFill>
              </a:rPr>
              <a:t>Lunges</a:t>
            </a:r>
          </a:p>
          <a:p>
            <a:pPr algn="r"/>
            <a:r>
              <a:rPr lang="en-GB" dirty="0">
                <a:solidFill>
                  <a:schemeClr val="bg1"/>
                </a:solidFill>
              </a:rPr>
              <a:t>Dead bugs</a:t>
            </a:r>
          </a:p>
          <a:p>
            <a:pPr algn="r"/>
            <a:r>
              <a:rPr lang="en-GB" dirty="0">
                <a:solidFill>
                  <a:schemeClr val="bg1"/>
                </a:solidFill>
              </a:rPr>
              <a:t>Side plank </a:t>
            </a:r>
          </a:p>
          <a:p>
            <a:pPr algn="r"/>
            <a:r>
              <a:rPr lang="en-GB" dirty="0">
                <a:solidFill>
                  <a:schemeClr val="bg1"/>
                </a:solidFill>
              </a:rPr>
              <a:t>Glute bridge</a:t>
            </a:r>
          </a:p>
          <a:p>
            <a:pPr algn="r"/>
            <a:r>
              <a:rPr lang="en-GB" dirty="0">
                <a:solidFill>
                  <a:schemeClr val="bg1"/>
                </a:solidFill>
              </a:rPr>
              <a:t>Straight leg abduction </a:t>
            </a:r>
          </a:p>
          <a:p>
            <a:pPr algn="r"/>
            <a:r>
              <a:rPr lang="en-GB" dirty="0">
                <a:solidFill>
                  <a:schemeClr val="bg1"/>
                </a:solidFill>
              </a:rPr>
              <a:t>Split squat </a:t>
            </a:r>
          </a:p>
          <a:p>
            <a:pPr algn="r"/>
            <a:r>
              <a:rPr lang="en-GB" dirty="0">
                <a:solidFill>
                  <a:schemeClr val="bg1"/>
                </a:solidFill>
              </a:rPr>
              <a:t>Prizoner squat 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6E73F7-D5E2-7573-963A-D50CD4E4B0C0}"/>
              </a:ext>
            </a:extLst>
          </p:cNvPr>
          <p:cNvSpPr txBox="1"/>
          <p:nvPr/>
        </p:nvSpPr>
        <p:spPr>
          <a:xfrm>
            <a:off x="8839200" y="1981200"/>
            <a:ext cx="26234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Squat jumps</a:t>
            </a:r>
          </a:p>
          <a:p>
            <a:pPr algn="r"/>
            <a:r>
              <a:rPr lang="en-GB" dirty="0">
                <a:solidFill>
                  <a:schemeClr val="bg1"/>
                </a:solidFill>
              </a:rPr>
              <a:t>CMJ </a:t>
            </a:r>
          </a:p>
          <a:p>
            <a:pPr algn="r"/>
            <a:r>
              <a:rPr lang="en-GB" dirty="0">
                <a:solidFill>
                  <a:schemeClr val="bg1"/>
                </a:solidFill>
              </a:rPr>
              <a:t>Speed rows </a:t>
            </a:r>
          </a:p>
          <a:p>
            <a:pPr algn="r"/>
            <a:r>
              <a:rPr lang="en-GB" dirty="0">
                <a:solidFill>
                  <a:schemeClr val="bg1"/>
                </a:solidFill>
              </a:rPr>
              <a:t>Push ups </a:t>
            </a:r>
          </a:p>
          <a:p>
            <a:pPr algn="r"/>
            <a:r>
              <a:rPr lang="en-GB" dirty="0">
                <a:solidFill>
                  <a:schemeClr val="bg1"/>
                </a:solidFill>
              </a:rPr>
              <a:t>Iso squat (banded) </a:t>
            </a:r>
          </a:p>
          <a:p>
            <a:pPr algn="r"/>
            <a:r>
              <a:rPr lang="en-GB" dirty="0">
                <a:solidFill>
                  <a:schemeClr val="bg1"/>
                </a:solidFill>
              </a:rPr>
              <a:t>Med ball slams </a:t>
            </a:r>
          </a:p>
          <a:p>
            <a:pPr algn="r"/>
            <a:r>
              <a:rPr lang="en-GB" dirty="0">
                <a:solidFill>
                  <a:schemeClr val="bg1"/>
                </a:solidFill>
              </a:rPr>
              <a:t>Med ball push</a:t>
            </a:r>
          </a:p>
          <a:p>
            <a:pPr algn="r"/>
            <a:r>
              <a:rPr lang="en-GB" dirty="0">
                <a:solidFill>
                  <a:schemeClr val="bg1"/>
                </a:solidFill>
              </a:rPr>
              <a:t>Med ball starts  </a:t>
            </a:r>
          </a:p>
        </p:txBody>
      </p:sp>
    </p:spTree>
    <p:extLst>
      <p:ext uri="{BB962C8B-B14F-4D97-AF65-F5344CB8AC3E}">
        <p14:creationId xmlns:p14="http://schemas.microsoft.com/office/powerpoint/2010/main" val="2270028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2FB0B-15EC-453B-BC9B-69AD35DDCE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en-GB" spc="400" dirty="0">
                <a:latin typeface="+mn-lt"/>
              </a:rPr>
              <a:t>Biomechanics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7882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erfecting Squat Form: The Ultimate Guide with Expert Tips”">
            <a:extLst>
              <a:ext uri="{FF2B5EF4-FFF2-40B4-BE49-F238E27FC236}">
                <a16:creationId xmlns:a16="http://schemas.microsoft.com/office/drawing/2014/main" id="{D70E073A-5A53-E555-16DB-71CD21C013B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9" t="10873" r="909" b="2"/>
          <a:stretch>
            <a:fillRect/>
          </a:stretch>
        </p:blipFill>
        <p:spPr bwMode="auto">
          <a:xfrm>
            <a:off x="4577686" y="754669"/>
            <a:ext cx="7614314" cy="5583916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FDFB95-2803-4882-8DE6-333A75D37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79779"/>
            <a:ext cx="3932237" cy="1600200"/>
          </a:xfrm>
        </p:spPr>
        <p:txBody>
          <a:bodyPr rtlCol="0" anchor="b">
            <a:normAutofit/>
          </a:bodyPr>
          <a:lstStyle/>
          <a:p>
            <a:pPr rtl="0"/>
            <a:r>
              <a:rPr lang="en-GB" dirty="0"/>
              <a:t>Squat Biomechanics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FC25C2-2815-4A92-A043-0CEC83591A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343400"/>
          </a:xfrm>
        </p:spPr>
        <p:txBody>
          <a:bodyPr rtlCol="0">
            <a:normAutofit/>
          </a:bodyPr>
          <a:lstStyle/>
          <a:p>
            <a:pPr rtl="0"/>
            <a:r>
              <a:rPr lang="en-GB" sz="1500" dirty="0"/>
              <a:t>Back neutral with head up,</a:t>
            </a:r>
          </a:p>
          <a:p>
            <a:pPr rtl="0"/>
            <a:r>
              <a:rPr lang="en-GB" sz="1500" dirty="0"/>
              <a:t>Feet apart, neutral or with external rotation to allow hips to sink, drive knees out.</a:t>
            </a:r>
          </a:p>
          <a:p>
            <a:pPr rtl="0"/>
            <a:r>
              <a:rPr lang="en-GB" sz="1500" dirty="0"/>
              <a:t>Bum back first </a:t>
            </a:r>
          </a:p>
          <a:p>
            <a:pPr rtl="0"/>
            <a:r>
              <a:rPr lang="en-GB" sz="1500" dirty="0"/>
              <a:t>Taller individuals with longer femur will need more lead forward.</a:t>
            </a:r>
          </a:p>
          <a:p>
            <a:pPr rtl="0"/>
            <a:r>
              <a:rPr lang="en-GB" sz="1500" dirty="0"/>
              <a:t>Depth can be limited by ankle mobility.</a:t>
            </a:r>
          </a:p>
          <a:p>
            <a:pPr rtl="0"/>
            <a:r>
              <a:rPr lang="en-GB" sz="1500" dirty="0"/>
              <a:t>Split squat </a:t>
            </a:r>
          </a:p>
          <a:p>
            <a:pPr rtl="0"/>
            <a:r>
              <a:rPr lang="en-GB" sz="1500" dirty="0"/>
              <a:t>Square </a:t>
            </a:r>
          </a:p>
          <a:p>
            <a:pPr rtl="0"/>
            <a:r>
              <a:rPr lang="en-GB" sz="1500" dirty="0"/>
              <a:t>Knees over toes = quads</a:t>
            </a:r>
          </a:p>
          <a:p>
            <a:pPr rtl="0"/>
            <a:r>
              <a:rPr lang="en-GB" sz="1500" dirty="0"/>
              <a:t>Tibia neutral = glutes 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2055D38-CE59-4FC4-85CE-CF9DA81D8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7200" y="6374115"/>
            <a:ext cx="4114800" cy="365125"/>
          </a:xfrm>
        </p:spPr>
        <p:txBody>
          <a:bodyPr rtlCol="0"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en-GB" dirty="0"/>
              <a:t>DR Metha, 2023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E0D311A-C366-4A86-9404-C0F5CBF9C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 anchor="ctr">
            <a:normAutofit/>
          </a:bodyPr>
          <a:lstStyle/>
          <a:p>
            <a:pPr rtl="0">
              <a:spcAft>
                <a:spcPts val="600"/>
              </a:spcAft>
            </a:pPr>
            <a:fld id="{D8DA9DAA-006C-4F4B-980E-E3DF019B24E2}" type="slidenum">
              <a:rPr lang="en-GB" smtClean="0"/>
              <a:pPr rtl="0">
                <a:spcAft>
                  <a:spcPts val="600"/>
                </a:spcAft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1473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CDA59-55A0-4EA5-B3E4-646D1D3B4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n-GB" sz="5400" dirty="0"/>
              <a:t>Core 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4ABC42-7E22-4F59-A0B6-AD98B5CAE0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7800" y="1883391"/>
            <a:ext cx="2834640" cy="621684"/>
          </a:xfrm>
        </p:spPr>
        <p:txBody>
          <a:bodyPr rtlCol="0">
            <a:normAutofit/>
          </a:bodyPr>
          <a:lstStyle/>
          <a:p>
            <a:pPr rtl="0"/>
            <a:r>
              <a:rPr lang="en-GB" dirty="0"/>
              <a:t>Plank + Side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47FB98-C049-45C5-86B4-4CF44B247B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87335" y="1681163"/>
            <a:ext cx="2834640" cy="823912"/>
          </a:xfrm>
        </p:spPr>
        <p:txBody>
          <a:bodyPr rtlCol="0">
            <a:normAutofit/>
          </a:bodyPr>
          <a:lstStyle/>
          <a:p>
            <a:pPr rtl="0"/>
            <a:r>
              <a:rPr lang="en-GB" dirty="0"/>
              <a:t>Dead bug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74CB9D-E60B-4C8A-B4E7-23BC1D9FA6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987335" y="2505075"/>
            <a:ext cx="2834640" cy="3684588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en-US" dirty="0"/>
              <a:t>Lower opposite arm and leg toward the floor while keeping lower back pressed into the ground.</a:t>
            </a:r>
          </a:p>
          <a:p>
            <a:r>
              <a:rPr lang="en-US" sz="2000" dirty="0"/>
              <a:t>Keep rib cage depressed</a:t>
            </a:r>
          </a:p>
          <a:p>
            <a:r>
              <a:rPr lang="en-US" dirty="0"/>
              <a:t>Keep lower back on the floor </a:t>
            </a:r>
            <a:endParaRPr lang="en-US" sz="2000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96FA09BD-0D4A-6428-7454-205B8861887D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 bwMode="auto">
          <a:xfrm>
            <a:off x="1447800" y="2762319"/>
            <a:ext cx="2578290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Squeeze everything,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glutes, quads, abs.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Don’t let your hips sag or pike.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Push the floor away with your forearms.</a:t>
            </a:r>
          </a:p>
        </p:txBody>
      </p:sp>
    </p:spTree>
    <p:extLst>
      <p:ext uri="{BB962C8B-B14F-4D97-AF65-F5344CB8AC3E}">
        <p14:creationId xmlns:p14="http://schemas.microsoft.com/office/powerpoint/2010/main" val="1403455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D9D8C9-070E-4B1F-1176-A12A3788F7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Pushups Home Workout Routine &amp; Proper Push-Up Form - GymGuider.com">
            <a:extLst>
              <a:ext uri="{FF2B5EF4-FFF2-40B4-BE49-F238E27FC236}">
                <a16:creationId xmlns:a16="http://schemas.microsoft.com/office/drawing/2014/main" id="{FEF5B819-AFB1-F76F-E276-B16C0292CDF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 bwMode="auto">
          <a:xfrm>
            <a:off x="8279622" y="3123191"/>
            <a:ext cx="3683360" cy="3598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928F6E-2834-C35A-F767-9FB8FC93F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0"/>
            <a:ext cx="3932237" cy="1600200"/>
          </a:xfrm>
        </p:spPr>
        <p:txBody>
          <a:bodyPr rtlCol="0" anchor="b">
            <a:normAutofit/>
          </a:bodyPr>
          <a:lstStyle/>
          <a:p>
            <a:pPr rtl="0"/>
            <a:r>
              <a:rPr lang="en-GB" dirty="0"/>
              <a:t>Pres-up Biomechanics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6E30A8-040C-3E25-19A8-44FF7EB151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343400"/>
          </a:xfrm>
        </p:spPr>
        <p:txBody>
          <a:bodyPr rtlCol="0">
            <a:normAutofit/>
          </a:bodyPr>
          <a:lstStyle/>
          <a:p>
            <a:pPr rtl="0"/>
            <a:r>
              <a:rPr lang="en-GB" sz="1500" dirty="0"/>
              <a:t>Neutral back with strong core </a:t>
            </a:r>
          </a:p>
          <a:p>
            <a:pPr rtl="0"/>
            <a:r>
              <a:rPr lang="en-GB" sz="1500" dirty="0"/>
              <a:t>Pelvis anteriorly rotated </a:t>
            </a:r>
          </a:p>
          <a:p>
            <a:pPr rtl="0"/>
            <a:r>
              <a:rPr lang="en-GB" sz="1500" dirty="0"/>
              <a:t>Close arms are more </a:t>
            </a:r>
            <a:r>
              <a:rPr lang="en-GB" sz="1500" dirty="0" err="1"/>
              <a:t>tricep</a:t>
            </a:r>
            <a:r>
              <a:rPr lang="en-GB" sz="1500" dirty="0"/>
              <a:t> – wide arms more chest and shoulder. 45 degrees with arms like arrow.</a:t>
            </a:r>
          </a:p>
          <a:p>
            <a:pPr marL="285750" indent="-285750" rtl="0">
              <a:buFontTx/>
              <a:buChar char="-"/>
            </a:pPr>
            <a:r>
              <a:rPr lang="en-GB" sz="1500" dirty="0"/>
              <a:t>Screw hands into floor, externally rotating </a:t>
            </a:r>
          </a:p>
          <a:p>
            <a:pPr marL="285750" indent="-285750" rtl="0">
              <a:buFontTx/>
              <a:buChar char="-"/>
            </a:pPr>
            <a:r>
              <a:rPr lang="en-GB" sz="1500" dirty="0"/>
              <a:t>Pushing shoulders away </a:t>
            </a:r>
          </a:p>
          <a:p>
            <a:pPr marL="285750" indent="-285750" rtl="0">
              <a:buFontTx/>
              <a:buChar char="-"/>
            </a:pPr>
            <a:r>
              <a:rPr lang="en-GB" sz="1500" dirty="0"/>
              <a:t>Slowly lower down to the floor loading the muscle </a:t>
            </a:r>
          </a:p>
          <a:p>
            <a:pPr rtl="0"/>
            <a:r>
              <a:rPr lang="en-GB" sz="1500" dirty="0"/>
              <a:t>Chest to floor body stiff in one motion </a:t>
            </a:r>
          </a:p>
          <a:p>
            <a:pPr rtl="0"/>
            <a:r>
              <a:rPr lang="en-GB" sz="1500" dirty="0"/>
              <a:t>No dropping at the hips </a:t>
            </a:r>
          </a:p>
        </p:txBody>
      </p:sp>
      <p:pic>
        <p:nvPicPr>
          <p:cNvPr id="6" name="Picture 2" descr="The Pushups Home Workout Routine &amp; Proper Push-Up Form - GymGuider.com">
            <a:extLst>
              <a:ext uri="{FF2B5EF4-FFF2-40B4-BE49-F238E27FC236}">
                <a16:creationId xmlns:a16="http://schemas.microsoft.com/office/drawing/2014/main" id="{97FB0F25-A689-E3DA-F084-6700C72C7E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43"/>
          <a:stretch>
            <a:fillRect/>
          </a:stretch>
        </p:blipFill>
        <p:spPr bwMode="auto">
          <a:xfrm>
            <a:off x="4845188" y="149864"/>
            <a:ext cx="3932237" cy="3815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047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7AE3DD-D7E6-3A7A-4D72-E5D51AA1D1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706E3-D1C5-F8EF-E5A7-685492C0B7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en-GB" spc="400" dirty="0">
                <a:latin typeface="+mn-lt"/>
              </a:rPr>
              <a:t>Task: to make a pre pool routine for your group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9423450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Univers">
  <a:themeElements>
    <a:clrScheme name="Gradient">
      <a:dk1>
        <a:sysClr val="windowText" lastClr="000000"/>
      </a:dk1>
      <a:lt1>
        <a:sysClr val="window" lastClr="FFFFFF"/>
      </a:lt1>
      <a:dk2>
        <a:srgbClr val="10013F"/>
      </a:dk2>
      <a:lt2>
        <a:srgbClr val="F2F0FF"/>
      </a:lt2>
      <a:accent1>
        <a:srgbClr val="814DFF"/>
      </a:accent1>
      <a:accent2>
        <a:srgbClr val="243FFF"/>
      </a:accent2>
      <a:accent3>
        <a:srgbClr val="FF83B6"/>
      </a:accent3>
      <a:accent4>
        <a:srgbClr val="FF9022"/>
      </a:accent4>
      <a:accent5>
        <a:srgbClr val="FF1F85"/>
      </a:accent5>
      <a:accent6>
        <a:srgbClr val="1A98FF"/>
      </a:accent6>
      <a:hlink>
        <a:srgbClr val="0563C1"/>
      </a:hlink>
      <a:folHlink>
        <a:srgbClr val="954F72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8167186_TF89338750_Win32" id="{41E8F413-9A18-4BDF-B28A-7CD5BF285DD4}" vid="{F5763C4E-78C1-4EFB-B9F5-2F4B07C76D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C8E00D1-8EA3-4E42-801D-0253E1EAFC2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9919F73-B6C2-4A43-95E2-833EC48925FE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ABC329F5-30EE-4BF7-AA2A-B837B51416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93e6beba-c4aa-4731-af5d-d735b097eadb}" enabled="0" method="" siteId="{93e6beba-c4aa-4731-af5d-d735b097ead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{504CED43-8A21-41C1-9176-947AA5117A92}tf89338750_win32</Template>
  <TotalTime>9823</TotalTime>
  <Words>830</Words>
  <Application>Microsoft Macintosh PowerPoint</Application>
  <PresentationFormat>Widescreen</PresentationFormat>
  <Paragraphs>185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Univers</vt:lpstr>
      <vt:lpstr>GradientUnivers</vt:lpstr>
      <vt:lpstr>Effective warm up and land-based technique </vt:lpstr>
      <vt:lpstr>Pre-Pool and race activation </vt:lpstr>
      <vt:lpstr>What does each stage look like </vt:lpstr>
      <vt:lpstr>Example exercises </vt:lpstr>
      <vt:lpstr>Biomechanics </vt:lpstr>
      <vt:lpstr>Squat Biomechanics </vt:lpstr>
      <vt:lpstr>Core  </vt:lpstr>
      <vt:lpstr>Pres-up Biomechanics </vt:lpstr>
      <vt:lpstr>Task: to make a pre pool routine for your group  </vt:lpstr>
      <vt:lpstr>Example exercises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Luke Turley [Student-HML]</dc:creator>
  <cp:lastModifiedBy>Isabel Blight</cp:lastModifiedBy>
  <cp:revision>2</cp:revision>
  <dcterms:created xsi:type="dcterms:W3CDTF">2025-10-02T18:23:26Z</dcterms:created>
  <dcterms:modified xsi:type="dcterms:W3CDTF">2025-11-12T12:29:49Z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